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Lst>
  <p:sldSz cx="21599525" cy="32398970"/>
  <p:notesSz cx="6805295" cy="9939020"/>
  <p:defaultTextStyle>
    <a:defPPr>
      <a:defRPr lang="zh-TW"/>
    </a:defPPr>
    <a:lvl1pPr marL="0" algn="l" defTabSz="2592070" rtl="0" eaLnBrk="1" latinLnBrk="0" hangingPunct="1">
      <a:defRPr sz="5100" kern="1200">
        <a:solidFill>
          <a:schemeClr val="tx1"/>
        </a:solidFill>
        <a:latin typeface="+mn-lt"/>
        <a:ea typeface="+mn-ea"/>
        <a:cs typeface="+mn-cs"/>
      </a:defRPr>
    </a:lvl1pPr>
    <a:lvl2pPr marL="1296035" algn="l" defTabSz="2592070" rtl="0" eaLnBrk="1" latinLnBrk="0" hangingPunct="1">
      <a:defRPr sz="5100" kern="1200">
        <a:solidFill>
          <a:schemeClr val="tx1"/>
        </a:solidFill>
        <a:latin typeface="+mn-lt"/>
        <a:ea typeface="+mn-ea"/>
        <a:cs typeface="+mn-cs"/>
      </a:defRPr>
    </a:lvl2pPr>
    <a:lvl3pPr marL="2592070" algn="l" defTabSz="2592070" rtl="0" eaLnBrk="1" latinLnBrk="0" hangingPunct="1">
      <a:defRPr sz="5100" kern="1200">
        <a:solidFill>
          <a:schemeClr val="tx1"/>
        </a:solidFill>
        <a:latin typeface="+mn-lt"/>
        <a:ea typeface="+mn-ea"/>
        <a:cs typeface="+mn-cs"/>
      </a:defRPr>
    </a:lvl3pPr>
    <a:lvl4pPr marL="3888105" algn="l" defTabSz="2592070" rtl="0" eaLnBrk="1" latinLnBrk="0" hangingPunct="1">
      <a:defRPr sz="5100" kern="1200">
        <a:solidFill>
          <a:schemeClr val="tx1"/>
        </a:solidFill>
        <a:latin typeface="+mn-lt"/>
        <a:ea typeface="+mn-ea"/>
        <a:cs typeface="+mn-cs"/>
      </a:defRPr>
    </a:lvl4pPr>
    <a:lvl5pPr marL="5183505" algn="l" defTabSz="2592070" rtl="0" eaLnBrk="1" latinLnBrk="0" hangingPunct="1">
      <a:defRPr sz="5100" kern="1200">
        <a:solidFill>
          <a:schemeClr val="tx1"/>
        </a:solidFill>
        <a:latin typeface="+mn-lt"/>
        <a:ea typeface="+mn-ea"/>
        <a:cs typeface="+mn-cs"/>
      </a:defRPr>
    </a:lvl5pPr>
    <a:lvl6pPr marL="6479540" algn="l" defTabSz="2592070" rtl="0" eaLnBrk="1" latinLnBrk="0" hangingPunct="1">
      <a:defRPr sz="5100" kern="1200">
        <a:solidFill>
          <a:schemeClr val="tx1"/>
        </a:solidFill>
        <a:latin typeface="+mn-lt"/>
        <a:ea typeface="+mn-ea"/>
        <a:cs typeface="+mn-cs"/>
      </a:defRPr>
    </a:lvl6pPr>
    <a:lvl7pPr marL="7775575" algn="l" defTabSz="2592070" rtl="0" eaLnBrk="1" latinLnBrk="0" hangingPunct="1">
      <a:defRPr sz="5100" kern="1200">
        <a:solidFill>
          <a:schemeClr val="tx1"/>
        </a:solidFill>
        <a:latin typeface="+mn-lt"/>
        <a:ea typeface="+mn-ea"/>
        <a:cs typeface="+mn-cs"/>
      </a:defRPr>
    </a:lvl7pPr>
    <a:lvl8pPr marL="9071610" algn="l" defTabSz="2592070" rtl="0" eaLnBrk="1" latinLnBrk="0" hangingPunct="1">
      <a:defRPr sz="5100" kern="1200">
        <a:solidFill>
          <a:schemeClr val="tx1"/>
        </a:solidFill>
        <a:latin typeface="+mn-lt"/>
        <a:ea typeface="+mn-ea"/>
        <a:cs typeface="+mn-cs"/>
      </a:defRPr>
    </a:lvl8pPr>
    <a:lvl9pPr marL="10367645" algn="l" defTabSz="2592070" rtl="0" eaLnBrk="1" latinLnBrk="0" hangingPunct="1">
      <a:defRPr sz="5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8" d="100"/>
          <a:sy n="18" d="100"/>
        </p:scale>
        <p:origin x="2664"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619965" y="5302386"/>
            <a:ext cx="18359596" cy="11279752"/>
          </a:xfrm>
        </p:spPr>
        <p:txBody>
          <a:bodyPr anchor="b"/>
          <a:lstStyle>
            <a:lvl1pPr algn="ctr">
              <a:defRPr sz="14175"/>
            </a:lvl1pPr>
          </a:lstStyle>
          <a:p>
            <a:r>
              <a:rPr lang="zh-TW" altLang="en-US"/>
              <a:t>按一下以編輯母片標題樣式</a:t>
            </a:r>
            <a:endParaRPr lang="en-US" dirty="0"/>
          </a:p>
        </p:txBody>
      </p:sp>
      <p:sp>
        <p:nvSpPr>
          <p:cNvPr id="3" name="Subtitle 2"/>
          <p:cNvSpPr>
            <a:spLocks noGrp="1"/>
          </p:cNvSpPr>
          <p:nvPr>
            <p:ph type="subTitle" idx="1"/>
          </p:nvPr>
        </p:nvSpPr>
        <p:spPr>
          <a:xfrm>
            <a:off x="2699941" y="17017128"/>
            <a:ext cx="16199644" cy="7822326"/>
          </a:xfrm>
        </p:spPr>
        <p:txBody>
          <a:bodyPr/>
          <a:lstStyle>
            <a:lvl1pPr marL="0" indent="0" algn="ctr">
              <a:buNone/>
              <a:defRPr sz="5670"/>
            </a:lvl1pPr>
            <a:lvl2pPr marL="1080135" indent="0" algn="ctr">
              <a:buNone/>
              <a:defRPr sz="4725"/>
            </a:lvl2pPr>
            <a:lvl3pPr marL="2160270" indent="0" algn="ctr">
              <a:buNone/>
              <a:defRPr sz="4250"/>
            </a:lvl3pPr>
            <a:lvl4pPr marL="3239770" indent="0" algn="ctr">
              <a:buNone/>
              <a:defRPr sz="3780"/>
            </a:lvl4pPr>
            <a:lvl5pPr marL="4319905" indent="0" algn="ctr">
              <a:buNone/>
              <a:defRPr sz="3780"/>
            </a:lvl5pPr>
            <a:lvl6pPr marL="5400040" indent="0" algn="ctr">
              <a:buNone/>
              <a:defRPr sz="3780"/>
            </a:lvl6pPr>
            <a:lvl7pPr marL="6480175" indent="0" algn="ctr">
              <a:buNone/>
              <a:defRPr sz="3780"/>
            </a:lvl7pPr>
            <a:lvl8pPr marL="7559675" indent="0" algn="ctr">
              <a:buNone/>
              <a:defRPr sz="3780"/>
            </a:lvl8pPr>
            <a:lvl9pPr marL="8639810" indent="0" algn="ctr">
              <a:buNone/>
              <a:defRPr sz="378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A9A33404-2943-41D5-AC26-C52D67D47087}" type="datetimeFigureOut">
              <a:rPr lang="zh-TW" altLang="en-US" smtClean="0"/>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CA68896-386F-484E-94EF-4DC8B3DFEBB6}" type="slidenum">
              <a:rPr lang="zh-TW" altLang="en-US" smtClean="0"/>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hasCustomPrompt="1"/>
          </p:nvPr>
        </p:nvSpPr>
        <p:spPr/>
        <p:txBody>
          <a:bodyPr vert="eaVert"/>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4" name="Date Placeholder 3"/>
          <p:cNvSpPr>
            <a:spLocks noGrp="1"/>
          </p:cNvSpPr>
          <p:nvPr>
            <p:ph type="dt" sz="half" idx="10"/>
          </p:nvPr>
        </p:nvSpPr>
        <p:spPr/>
        <p:txBody>
          <a:bodyPr/>
          <a:lstStyle/>
          <a:p>
            <a:fld id="{A9A33404-2943-41D5-AC26-C52D67D47087}" type="datetimeFigureOut">
              <a:rPr lang="zh-TW" altLang="en-US" smtClean="0"/>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CA68896-386F-484E-94EF-4DC8B3DFEBB6}" type="slidenum">
              <a:rPr lang="zh-TW" altLang="en-US" smtClean="0"/>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57161" y="1724962"/>
            <a:ext cx="4657398" cy="27456899"/>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hasCustomPrompt="1"/>
          </p:nvPr>
        </p:nvSpPr>
        <p:spPr>
          <a:xfrm>
            <a:off x="1484968" y="1724962"/>
            <a:ext cx="13702199" cy="27456899"/>
          </a:xfrm>
        </p:spPr>
        <p:txBody>
          <a:bodyPr vert="eaVert"/>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4" name="Date Placeholder 3"/>
          <p:cNvSpPr>
            <a:spLocks noGrp="1"/>
          </p:cNvSpPr>
          <p:nvPr>
            <p:ph type="dt" sz="half" idx="10"/>
          </p:nvPr>
        </p:nvSpPr>
        <p:spPr/>
        <p:txBody>
          <a:bodyPr/>
          <a:lstStyle/>
          <a:p>
            <a:fld id="{A9A33404-2943-41D5-AC26-C52D67D47087}" type="datetimeFigureOut">
              <a:rPr lang="zh-TW" altLang="en-US" smtClean="0"/>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CA68896-386F-484E-94EF-4DC8B3DFEBB6}" type="slidenum">
              <a:rPr lang="zh-TW" altLang="en-US" smtClean="0"/>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hasCustomPrompt="1"/>
          </p:nvPr>
        </p:nvSpPr>
        <p:spPr/>
        <p:txBody>
          <a:body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4" name="Date Placeholder 3"/>
          <p:cNvSpPr>
            <a:spLocks noGrp="1"/>
          </p:cNvSpPr>
          <p:nvPr>
            <p:ph type="dt" sz="half" idx="10"/>
          </p:nvPr>
        </p:nvSpPr>
        <p:spPr/>
        <p:txBody>
          <a:bodyPr/>
          <a:lstStyle/>
          <a:p>
            <a:fld id="{A9A33404-2943-41D5-AC26-C52D67D47087}" type="datetimeFigureOut">
              <a:rPr lang="zh-TW" altLang="en-US" smtClean="0"/>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CA68896-386F-484E-94EF-4DC8B3DFEBB6}" type="slidenum">
              <a:rPr lang="zh-TW" altLang="en-US" smtClean="0"/>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473719" y="8077332"/>
            <a:ext cx="18629590" cy="13477201"/>
          </a:xfrm>
        </p:spPr>
        <p:txBody>
          <a:bodyPr anchor="b"/>
          <a:lstStyle>
            <a:lvl1pPr>
              <a:defRPr sz="14175"/>
            </a:lvl1pPr>
          </a:lstStyle>
          <a:p>
            <a:r>
              <a:rPr lang="zh-TW" altLang="en-US"/>
              <a:t>按一下以編輯母片標題樣式</a:t>
            </a:r>
            <a:endParaRPr lang="en-US" dirty="0"/>
          </a:p>
        </p:txBody>
      </p:sp>
      <p:sp>
        <p:nvSpPr>
          <p:cNvPr id="3" name="Text Placeholder 2"/>
          <p:cNvSpPr>
            <a:spLocks noGrp="1"/>
          </p:cNvSpPr>
          <p:nvPr>
            <p:ph type="body" idx="1" hasCustomPrompt="1"/>
          </p:nvPr>
        </p:nvSpPr>
        <p:spPr>
          <a:xfrm>
            <a:off x="1473719" y="21682033"/>
            <a:ext cx="18629590" cy="7087342"/>
          </a:xfrm>
        </p:spPr>
        <p:txBody>
          <a:bodyPr/>
          <a:lstStyle>
            <a:lvl1pPr marL="0" indent="0">
              <a:buNone/>
              <a:defRPr sz="5670">
                <a:solidFill>
                  <a:schemeClr val="tx1"/>
                </a:solidFill>
              </a:defRPr>
            </a:lvl1pPr>
            <a:lvl2pPr marL="1080135" indent="0">
              <a:buNone/>
              <a:defRPr sz="4725">
                <a:solidFill>
                  <a:schemeClr val="tx1">
                    <a:tint val="75000"/>
                  </a:schemeClr>
                </a:solidFill>
              </a:defRPr>
            </a:lvl2pPr>
            <a:lvl3pPr marL="2160270" indent="0">
              <a:buNone/>
              <a:defRPr sz="4250">
                <a:solidFill>
                  <a:schemeClr val="tx1">
                    <a:tint val="75000"/>
                  </a:schemeClr>
                </a:solidFill>
              </a:defRPr>
            </a:lvl3pPr>
            <a:lvl4pPr marL="3239770" indent="0">
              <a:buNone/>
              <a:defRPr sz="3780">
                <a:solidFill>
                  <a:schemeClr val="tx1">
                    <a:tint val="75000"/>
                  </a:schemeClr>
                </a:solidFill>
              </a:defRPr>
            </a:lvl4pPr>
            <a:lvl5pPr marL="4319905" indent="0">
              <a:buNone/>
              <a:defRPr sz="3780">
                <a:solidFill>
                  <a:schemeClr val="tx1">
                    <a:tint val="75000"/>
                  </a:schemeClr>
                </a:solidFill>
              </a:defRPr>
            </a:lvl5pPr>
            <a:lvl6pPr marL="5400040" indent="0">
              <a:buNone/>
              <a:defRPr sz="3780">
                <a:solidFill>
                  <a:schemeClr val="tx1">
                    <a:tint val="75000"/>
                  </a:schemeClr>
                </a:solidFill>
              </a:defRPr>
            </a:lvl6pPr>
            <a:lvl7pPr marL="6480175" indent="0">
              <a:buNone/>
              <a:defRPr sz="3780">
                <a:solidFill>
                  <a:schemeClr val="tx1">
                    <a:tint val="75000"/>
                  </a:schemeClr>
                </a:solidFill>
              </a:defRPr>
            </a:lvl7pPr>
            <a:lvl8pPr marL="7559675" indent="0">
              <a:buNone/>
              <a:defRPr sz="3780">
                <a:solidFill>
                  <a:schemeClr val="tx1">
                    <a:tint val="75000"/>
                  </a:schemeClr>
                </a:solidFill>
              </a:defRPr>
            </a:lvl8pPr>
            <a:lvl9pPr marL="8639810" indent="0">
              <a:buNone/>
              <a:defRPr sz="3780">
                <a:solidFill>
                  <a:schemeClr val="tx1">
                    <a:tint val="75000"/>
                  </a:schemeClr>
                </a:solidFill>
              </a:defRPr>
            </a:lvl9pPr>
          </a:lstStyle>
          <a:p>
            <a:pPr lvl="0"/>
            <a:r>
              <a:rPr lang="zh-TW" altLang="en-US"/>
              <a:t>編輯母片文字樣式</a:t>
            </a:r>
            <a:endParaRPr lang="zh-TW" altLang="en-US"/>
          </a:p>
        </p:txBody>
      </p:sp>
      <p:sp>
        <p:nvSpPr>
          <p:cNvPr id="4" name="Date Placeholder 3"/>
          <p:cNvSpPr>
            <a:spLocks noGrp="1"/>
          </p:cNvSpPr>
          <p:nvPr>
            <p:ph type="dt" sz="half" idx="10"/>
          </p:nvPr>
        </p:nvSpPr>
        <p:spPr/>
        <p:txBody>
          <a:bodyPr/>
          <a:lstStyle/>
          <a:p>
            <a:fld id="{A9A33404-2943-41D5-AC26-C52D67D47087}" type="datetimeFigureOut">
              <a:rPr lang="zh-TW" altLang="en-US" smtClean="0"/>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CA68896-386F-484E-94EF-4DC8B3DFEBB6}" type="slidenum">
              <a:rPr lang="zh-TW" altLang="en-US" smtClean="0"/>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hasCustomPrompt="1"/>
          </p:nvPr>
        </p:nvSpPr>
        <p:spPr>
          <a:xfrm>
            <a:off x="1484967" y="8624810"/>
            <a:ext cx="9179798" cy="20557051"/>
          </a:xfrm>
        </p:spPr>
        <p:txBody>
          <a:body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4" name="Content Placeholder 3"/>
          <p:cNvSpPr>
            <a:spLocks noGrp="1"/>
          </p:cNvSpPr>
          <p:nvPr>
            <p:ph sz="half" idx="2" hasCustomPrompt="1"/>
          </p:nvPr>
        </p:nvSpPr>
        <p:spPr>
          <a:xfrm>
            <a:off x="10934760" y="8624810"/>
            <a:ext cx="9179798" cy="20557051"/>
          </a:xfrm>
        </p:spPr>
        <p:txBody>
          <a:body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5" name="Date Placeholder 4"/>
          <p:cNvSpPr>
            <a:spLocks noGrp="1"/>
          </p:cNvSpPr>
          <p:nvPr>
            <p:ph type="dt" sz="half" idx="10"/>
          </p:nvPr>
        </p:nvSpPr>
        <p:spPr/>
        <p:txBody>
          <a:bodyPr/>
          <a:lstStyle/>
          <a:p>
            <a:fld id="{A9A33404-2943-41D5-AC26-C52D67D47087}" type="datetimeFigureOut">
              <a:rPr lang="zh-TW" altLang="en-US" smtClean="0"/>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CA68896-386F-484E-94EF-4DC8B3DFEBB6}" type="slidenum">
              <a:rPr lang="zh-TW" altLang="en-US" smtClean="0"/>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87781" y="1724969"/>
            <a:ext cx="18629590" cy="6262365"/>
          </a:xfrm>
        </p:spPr>
        <p:txBody>
          <a:bodyPr/>
          <a:lstStyle/>
          <a:p>
            <a:r>
              <a:rPr lang="zh-TW" altLang="en-US"/>
              <a:t>按一下以編輯母片標題樣式</a:t>
            </a:r>
            <a:endParaRPr lang="en-US" dirty="0"/>
          </a:p>
        </p:txBody>
      </p:sp>
      <p:sp>
        <p:nvSpPr>
          <p:cNvPr id="3" name="Text Placeholder 2"/>
          <p:cNvSpPr>
            <a:spLocks noGrp="1"/>
          </p:cNvSpPr>
          <p:nvPr>
            <p:ph type="body" idx="1" hasCustomPrompt="1"/>
          </p:nvPr>
        </p:nvSpPr>
        <p:spPr>
          <a:xfrm>
            <a:off x="1487783" y="7942328"/>
            <a:ext cx="9137610" cy="3892412"/>
          </a:xfrm>
        </p:spPr>
        <p:txBody>
          <a:bodyPr anchor="b"/>
          <a:lstStyle>
            <a:lvl1pPr marL="0" indent="0">
              <a:buNone/>
              <a:defRPr sz="5670" b="1"/>
            </a:lvl1pPr>
            <a:lvl2pPr marL="1080135" indent="0">
              <a:buNone/>
              <a:defRPr sz="4725" b="1"/>
            </a:lvl2pPr>
            <a:lvl3pPr marL="2160270" indent="0">
              <a:buNone/>
              <a:defRPr sz="4250" b="1"/>
            </a:lvl3pPr>
            <a:lvl4pPr marL="3239770" indent="0">
              <a:buNone/>
              <a:defRPr sz="3780" b="1"/>
            </a:lvl4pPr>
            <a:lvl5pPr marL="4319905" indent="0">
              <a:buNone/>
              <a:defRPr sz="3780" b="1"/>
            </a:lvl5pPr>
            <a:lvl6pPr marL="5400040" indent="0">
              <a:buNone/>
              <a:defRPr sz="3780" b="1"/>
            </a:lvl6pPr>
            <a:lvl7pPr marL="6480175" indent="0">
              <a:buNone/>
              <a:defRPr sz="3780" b="1"/>
            </a:lvl7pPr>
            <a:lvl8pPr marL="7559675" indent="0">
              <a:buNone/>
              <a:defRPr sz="3780" b="1"/>
            </a:lvl8pPr>
            <a:lvl9pPr marL="8639810" indent="0">
              <a:buNone/>
              <a:defRPr sz="3780" b="1"/>
            </a:lvl9pPr>
          </a:lstStyle>
          <a:p>
            <a:pPr lvl="0"/>
            <a:r>
              <a:rPr lang="zh-TW" altLang="en-US"/>
              <a:t>編輯母片文字樣式</a:t>
            </a:r>
            <a:endParaRPr lang="zh-TW" altLang="en-US"/>
          </a:p>
        </p:txBody>
      </p:sp>
      <p:sp>
        <p:nvSpPr>
          <p:cNvPr id="4" name="Content Placeholder 3"/>
          <p:cNvSpPr>
            <a:spLocks noGrp="1"/>
          </p:cNvSpPr>
          <p:nvPr>
            <p:ph sz="half" idx="2" hasCustomPrompt="1"/>
          </p:nvPr>
        </p:nvSpPr>
        <p:spPr>
          <a:xfrm>
            <a:off x="1487783" y="11834740"/>
            <a:ext cx="9137610" cy="17407120"/>
          </a:xfrm>
        </p:spPr>
        <p:txBody>
          <a:body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5" name="Text Placeholder 4"/>
          <p:cNvSpPr>
            <a:spLocks noGrp="1"/>
          </p:cNvSpPr>
          <p:nvPr>
            <p:ph type="body" sz="quarter" idx="3" hasCustomPrompt="1"/>
          </p:nvPr>
        </p:nvSpPr>
        <p:spPr>
          <a:xfrm>
            <a:off x="10934761" y="7942328"/>
            <a:ext cx="9182611" cy="3892412"/>
          </a:xfrm>
        </p:spPr>
        <p:txBody>
          <a:bodyPr anchor="b"/>
          <a:lstStyle>
            <a:lvl1pPr marL="0" indent="0">
              <a:buNone/>
              <a:defRPr sz="5670" b="1"/>
            </a:lvl1pPr>
            <a:lvl2pPr marL="1080135" indent="0">
              <a:buNone/>
              <a:defRPr sz="4725" b="1"/>
            </a:lvl2pPr>
            <a:lvl3pPr marL="2160270" indent="0">
              <a:buNone/>
              <a:defRPr sz="4250" b="1"/>
            </a:lvl3pPr>
            <a:lvl4pPr marL="3239770" indent="0">
              <a:buNone/>
              <a:defRPr sz="3780" b="1"/>
            </a:lvl4pPr>
            <a:lvl5pPr marL="4319905" indent="0">
              <a:buNone/>
              <a:defRPr sz="3780" b="1"/>
            </a:lvl5pPr>
            <a:lvl6pPr marL="5400040" indent="0">
              <a:buNone/>
              <a:defRPr sz="3780" b="1"/>
            </a:lvl6pPr>
            <a:lvl7pPr marL="6480175" indent="0">
              <a:buNone/>
              <a:defRPr sz="3780" b="1"/>
            </a:lvl7pPr>
            <a:lvl8pPr marL="7559675" indent="0">
              <a:buNone/>
              <a:defRPr sz="3780" b="1"/>
            </a:lvl8pPr>
            <a:lvl9pPr marL="8639810" indent="0">
              <a:buNone/>
              <a:defRPr sz="3780" b="1"/>
            </a:lvl9pPr>
          </a:lstStyle>
          <a:p>
            <a:pPr lvl="0"/>
            <a:r>
              <a:rPr lang="zh-TW" altLang="en-US"/>
              <a:t>編輯母片文字樣式</a:t>
            </a:r>
            <a:endParaRPr lang="zh-TW" altLang="en-US"/>
          </a:p>
        </p:txBody>
      </p:sp>
      <p:sp>
        <p:nvSpPr>
          <p:cNvPr id="6" name="Content Placeholder 5"/>
          <p:cNvSpPr>
            <a:spLocks noGrp="1"/>
          </p:cNvSpPr>
          <p:nvPr>
            <p:ph sz="quarter" idx="4" hasCustomPrompt="1"/>
          </p:nvPr>
        </p:nvSpPr>
        <p:spPr>
          <a:xfrm>
            <a:off x="10934761" y="11834740"/>
            <a:ext cx="9182611" cy="17407120"/>
          </a:xfrm>
        </p:spPr>
        <p:txBody>
          <a:body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7" name="Date Placeholder 6"/>
          <p:cNvSpPr>
            <a:spLocks noGrp="1"/>
          </p:cNvSpPr>
          <p:nvPr>
            <p:ph type="dt" sz="half" idx="10"/>
          </p:nvPr>
        </p:nvSpPr>
        <p:spPr/>
        <p:txBody>
          <a:bodyPr/>
          <a:lstStyle/>
          <a:p>
            <a:fld id="{A9A33404-2943-41D5-AC26-C52D67D47087}" type="datetimeFigureOut">
              <a:rPr lang="zh-TW" altLang="en-US" smtClean="0"/>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BCA68896-386F-484E-94EF-4DC8B3DFEBB6}" type="slidenum">
              <a:rPr lang="zh-TW" altLang="en-US" smtClean="0"/>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A9A33404-2943-41D5-AC26-C52D67D47087}" type="datetimeFigureOut">
              <a:rPr lang="zh-TW" altLang="en-US" smtClean="0"/>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CA68896-386F-484E-94EF-4DC8B3DFEBB6}" type="slidenum">
              <a:rPr lang="zh-TW" altLang="en-US" smtClean="0"/>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A33404-2943-41D5-AC26-C52D67D47087}" type="datetimeFigureOut">
              <a:rPr lang="zh-TW" altLang="en-US" smtClean="0"/>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BCA68896-386F-484E-94EF-4DC8B3DFEBB6}" type="slidenum">
              <a:rPr lang="zh-TW" altLang="en-US" smtClean="0"/>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87781" y="2159952"/>
            <a:ext cx="6966409" cy="7559834"/>
          </a:xfrm>
        </p:spPr>
        <p:txBody>
          <a:bodyPr anchor="b"/>
          <a:lstStyle>
            <a:lvl1pPr>
              <a:defRPr sz="7560"/>
            </a:lvl1pPr>
          </a:lstStyle>
          <a:p>
            <a:r>
              <a:rPr lang="zh-TW" altLang="en-US"/>
              <a:t>按一下以編輯母片標題樣式</a:t>
            </a:r>
            <a:endParaRPr lang="en-US" dirty="0"/>
          </a:p>
        </p:txBody>
      </p:sp>
      <p:sp>
        <p:nvSpPr>
          <p:cNvPr id="3" name="Content Placeholder 2"/>
          <p:cNvSpPr>
            <a:spLocks noGrp="1"/>
          </p:cNvSpPr>
          <p:nvPr>
            <p:ph idx="1" hasCustomPrompt="1"/>
          </p:nvPr>
        </p:nvSpPr>
        <p:spPr>
          <a:xfrm>
            <a:off x="9182611" y="4664905"/>
            <a:ext cx="10934760" cy="23024494"/>
          </a:xfrm>
        </p:spPr>
        <p:txBody>
          <a:bodyPr/>
          <a:lstStyle>
            <a:lvl1pPr>
              <a:defRPr sz="7560"/>
            </a:lvl1pPr>
            <a:lvl2pPr>
              <a:defRPr sz="6615"/>
            </a:lvl2pPr>
            <a:lvl3pPr>
              <a:defRPr sz="5670"/>
            </a:lvl3pPr>
            <a:lvl4pPr>
              <a:defRPr sz="4725"/>
            </a:lvl4pPr>
            <a:lvl5pPr>
              <a:defRPr sz="4725"/>
            </a:lvl5pPr>
            <a:lvl6pPr>
              <a:defRPr sz="4725"/>
            </a:lvl6pPr>
            <a:lvl7pPr>
              <a:defRPr sz="4725"/>
            </a:lvl7pPr>
            <a:lvl8pPr>
              <a:defRPr sz="4725"/>
            </a:lvl8pPr>
            <a:lvl9pPr>
              <a:defRPr sz="4725"/>
            </a:lvl9p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4" name="Text Placeholder 3"/>
          <p:cNvSpPr>
            <a:spLocks noGrp="1"/>
          </p:cNvSpPr>
          <p:nvPr>
            <p:ph type="body" sz="half" idx="2" hasCustomPrompt="1"/>
          </p:nvPr>
        </p:nvSpPr>
        <p:spPr>
          <a:xfrm>
            <a:off x="1487781" y="9719786"/>
            <a:ext cx="6966409" cy="18007107"/>
          </a:xfrm>
        </p:spPr>
        <p:txBody>
          <a:bodyPr/>
          <a:lstStyle>
            <a:lvl1pPr marL="0" indent="0">
              <a:buNone/>
              <a:defRPr sz="3780"/>
            </a:lvl1pPr>
            <a:lvl2pPr marL="1080135" indent="0">
              <a:buNone/>
              <a:defRPr sz="3305"/>
            </a:lvl2pPr>
            <a:lvl3pPr marL="2160270" indent="0">
              <a:buNone/>
              <a:defRPr sz="2835"/>
            </a:lvl3pPr>
            <a:lvl4pPr marL="3239770" indent="0">
              <a:buNone/>
              <a:defRPr sz="2360"/>
            </a:lvl4pPr>
            <a:lvl5pPr marL="4319905" indent="0">
              <a:buNone/>
              <a:defRPr sz="2360"/>
            </a:lvl5pPr>
            <a:lvl6pPr marL="5400040" indent="0">
              <a:buNone/>
              <a:defRPr sz="2360"/>
            </a:lvl6pPr>
            <a:lvl7pPr marL="6480175" indent="0">
              <a:buNone/>
              <a:defRPr sz="2360"/>
            </a:lvl7pPr>
            <a:lvl8pPr marL="7559675" indent="0">
              <a:buNone/>
              <a:defRPr sz="2360"/>
            </a:lvl8pPr>
            <a:lvl9pPr marL="8639810" indent="0">
              <a:buNone/>
              <a:defRPr sz="2360"/>
            </a:lvl9pPr>
          </a:lstStyle>
          <a:p>
            <a:pPr lvl="0"/>
            <a:r>
              <a:rPr lang="zh-TW" altLang="en-US"/>
              <a:t>編輯母片文字樣式</a:t>
            </a:r>
            <a:endParaRPr lang="zh-TW" altLang="en-US"/>
          </a:p>
        </p:txBody>
      </p:sp>
      <p:sp>
        <p:nvSpPr>
          <p:cNvPr id="5" name="Date Placeholder 4"/>
          <p:cNvSpPr>
            <a:spLocks noGrp="1"/>
          </p:cNvSpPr>
          <p:nvPr>
            <p:ph type="dt" sz="half" idx="10"/>
          </p:nvPr>
        </p:nvSpPr>
        <p:spPr/>
        <p:txBody>
          <a:bodyPr/>
          <a:lstStyle/>
          <a:p>
            <a:fld id="{A9A33404-2943-41D5-AC26-C52D67D47087}" type="datetimeFigureOut">
              <a:rPr lang="zh-TW" altLang="en-US" smtClean="0"/>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CA68896-386F-484E-94EF-4DC8B3DFEBB6}" type="slidenum">
              <a:rPr lang="zh-TW" altLang="en-US" smtClean="0"/>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487781" y="2159952"/>
            <a:ext cx="6966409" cy="7559834"/>
          </a:xfrm>
        </p:spPr>
        <p:txBody>
          <a:bodyPr anchor="b"/>
          <a:lstStyle>
            <a:lvl1pPr>
              <a:defRPr sz="756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9182611" y="4664905"/>
            <a:ext cx="10934760" cy="23024494"/>
          </a:xfrm>
        </p:spPr>
        <p:txBody>
          <a:bodyPr anchor="t"/>
          <a:lstStyle>
            <a:lvl1pPr marL="0" indent="0">
              <a:buNone/>
              <a:defRPr sz="7560"/>
            </a:lvl1pPr>
            <a:lvl2pPr marL="1080135" indent="0">
              <a:buNone/>
              <a:defRPr sz="6615"/>
            </a:lvl2pPr>
            <a:lvl3pPr marL="2160270" indent="0">
              <a:buNone/>
              <a:defRPr sz="5670"/>
            </a:lvl3pPr>
            <a:lvl4pPr marL="3239770" indent="0">
              <a:buNone/>
              <a:defRPr sz="4725"/>
            </a:lvl4pPr>
            <a:lvl5pPr marL="4319905" indent="0">
              <a:buNone/>
              <a:defRPr sz="4725"/>
            </a:lvl5pPr>
            <a:lvl6pPr marL="5400040" indent="0">
              <a:buNone/>
              <a:defRPr sz="4725"/>
            </a:lvl6pPr>
            <a:lvl7pPr marL="6480175" indent="0">
              <a:buNone/>
              <a:defRPr sz="4725"/>
            </a:lvl7pPr>
            <a:lvl8pPr marL="7559675" indent="0">
              <a:buNone/>
              <a:defRPr sz="4725"/>
            </a:lvl8pPr>
            <a:lvl9pPr marL="8639810" indent="0">
              <a:buNone/>
              <a:defRPr sz="4725"/>
            </a:lvl9pPr>
          </a:lstStyle>
          <a:p>
            <a:r>
              <a:rPr lang="zh-TW" altLang="en-US"/>
              <a:t>按一下圖示以新增圖片</a:t>
            </a:r>
            <a:endParaRPr lang="en-US" dirty="0"/>
          </a:p>
        </p:txBody>
      </p:sp>
      <p:sp>
        <p:nvSpPr>
          <p:cNvPr id="4" name="Text Placeholder 3"/>
          <p:cNvSpPr>
            <a:spLocks noGrp="1"/>
          </p:cNvSpPr>
          <p:nvPr>
            <p:ph type="body" sz="half" idx="2" hasCustomPrompt="1"/>
          </p:nvPr>
        </p:nvSpPr>
        <p:spPr>
          <a:xfrm>
            <a:off x="1487781" y="9719786"/>
            <a:ext cx="6966409" cy="18007107"/>
          </a:xfrm>
        </p:spPr>
        <p:txBody>
          <a:bodyPr/>
          <a:lstStyle>
            <a:lvl1pPr marL="0" indent="0">
              <a:buNone/>
              <a:defRPr sz="3780"/>
            </a:lvl1pPr>
            <a:lvl2pPr marL="1080135" indent="0">
              <a:buNone/>
              <a:defRPr sz="3305"/>
            </a:lvl2pPr>
            <a:lvl3pPr marL="2160270" indent="0">
              <a:buNone/>
              <a:defRPr sz="2835"/>
            </a:lvl3pPr>
            <a:lvl4pPr marL="3239770" indent="0">
              <a:buNone/>
              <a:defRPr sz="2360"/>
            </a:lvl4pPr>
            <a:lvl5pPr marL="4319905" indent="0">
              <a:buNone/>
              <a:defRPr sz="2360"/>
            </a:lvl5pPr>
            <a:lvl6pPr marL="5400040" indent="0">
              <a:buNone/>
              <a:defRPr sz="2360"/>
            </a:lvl6pPr>
            <a:lvl7pPr marL="6480175" indent="0">
              <a:buNone/>
              <a:defRPr sz="2360"/>
            </a:lvl7pPr>
            <a:lvl8pPr marL="7559675" indent="0">
              <a:buNone/>
              <a:defRPr sz="2360"/>
            </a:lvl8pPr>
            <a:lvl9pPr marL="8639810" indent="0">
              <a:buNone/>
              <a:defRPr sz="2360"/>
            </a:lvl9pPr>
          </a:lstStyle>
          <a:p>
            <a:pPr lvl="0"/>
            <a:r>
              <a:rPr lang="zh-TW" altLang="en-US"/>
              <a:t>編輯母片文字樣式</a:t>
            </a:r>
            <a:endParaRPr lang="zh-TW" altLang="en-US"/>
          </a:p>
        </p:txBody>
      </p:sp>
      <p:sp>
        <p:nvSpPr>
          <p:cNvPr id="5" name="Date Placeholder 4"/>
          <p:cNvSpPr>
            <a:spLocks noGrp="1"/>
          </p:cNvSpPr>
          <p:nvPr>
            <p:ph type="dt" sz="half" idx="10"/>
          </p:nvPr>
        </p:nvSpPr>
        <p:spPr/>
        <p:txBody>
          <a:bodyPr/>
          <a:lstStyle/>
          <a:p>
            <a:fld id="{A9A33404-2943-41D5-AC26-C52D67D47087}" type="datetimeFigureOut">
              <a:rPr lang="zh-TW" altLang="en-US" smtClean="0"/>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CA68896-386F-484E-94EF-4DC8B3DFEBB6}" type="slidenum">
              <a:rPr lang="zh-TW" altLang="en-US" smtClean="0"/>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968" y="1724969"/>
            <a:ext cx="18629590" cy="6262365"/>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484968" y="8624810"/>
            <a:ext cx="18629590" cy="20557051"/>
          </a:xfrm>
          <a:prstGeom prst="rect">
            <a:avLst/>
          </a:prstGeom>
        </p:spPr>
        <p:txBody>
          <a:bodyPr vert="horz" lIns="91440" tIns="45720" rIns="91440" bIns="45720" rtlCol="0">
            <a:normAutofit/>
          </a:bodyPr>
          <a:lstStyle/>
          <a:p>
            <a:pPr lvl="0"/>
            <a:r>
              <a:rPr lang="zh-TW" altLang="en-US"/>
              <a:t>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4" name="Date Placeholder 3"/>
          <p:cNvSpPr>
            <a:spLocks noGrp="1"/>
          </p:cNvSpPr>
          <p:nvPr>
            <p:ph type="dt" sz="half" idx="2"/>
          </p:nvPr>
        </p:nvSpPr>
        <p:spPr>
          <a:xfrm>
            <a:off x="1484967" y="30029347"/>
            <a:ext cx="4859893" cy="1724962"/>
          </a:xfrm>
          <a:prstGeom prst="rect">
            <a:avLst/>
          </a:prstGeom>
        </p:spPr>
        <p:txBody>
          <a:bodyPr vert="horz" lIns="91440" tIns="45720" rIns="91440" bIns="45720" rtlCol="0" anchor="ctr"/>
          <a:lstStyle>
            <a:lvl1pPr algn="l">
              <a:defRPr sz="2835">
                <a:solidFill>
                  <a:schemeClr val="tx1">
                    <a:tint val="75000"/>
                  </a:schemeClr>
                </a:solidFill>
              </a:defRPr>
            </a:lvl1pPr>
          </a:lstStyle>
          <a:p>
            <a:fld id="{A9A33404-2943-41D5-AC26-C52D67D47087}" type="datetimeFigureOut">
              <a:rPr lang="zh-TW" altLang="en-US" smtClean="0"/>
            </a:fld>
            <a:endParaRPr lang="zh-TW" altLang="en-US"/>
          </a:p>
        </p:txBody>
      </p:sp>
      <p:sp>
        <p:nvSpPr>
          <p:cNvPr id="5" name="Footer Placeholder 4"/>
          <p:cNvSpPr>
            <a:spLocks noGrp="1"/>
          </p:cNvSpPr>
          <p:nvPr>
            <p:ph type="ftr" sz="quarter" idx="3"/>
          </p:nvPr>
        </p:nvSpPr>
        <p:spPr>
          <a:xfrm>
            <a:off x="7154843" y="30029347"/>
            <a:ext cx="7289840" cy="1724962"/>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15254665" y="30029347"/>
            <a:ext cx="4859893" cy="1724962"/>
          </a:xfrm>
          <a:prstGeom prst="rect">
            <a:avLst/>
          </a:prstGeom>
        </p:spPr>
        <p:txBody>
          <a:bodyPr vert="horz" lIns="91440" tIns="45720" rIns="91440" bIns="45720" rtlCol="0" anchor="ctr"/>
          <a:lstStyle>
            <a:lvl1pPr algn="r">
              <a:defRPr sz="2835">
                <a:solidFill>
                  <a:schemeClr val="tx1">
                    <a:tint val="75000"/>
                  </a:schemeClr>
                </a:solidFill>
              </a:defRPr>
            </a:lvl1pPr>
          </a:lstStyle>
          <a:p>
            <a:fld id="{BCA68896-386F-484E-94EF-4DC8B3DFEBB6}" type="slidenum">
              <a:rPr lang="zh-TW" altLang="en-US" smtClean="0"/>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160270" rtl="0" eaLnBrk="1" latinLnBrk="0" hangingPunct="1">
        <a:lnSpc>
          <a:spcPct val="90000"/>
        </a:lnSpc>
        <a:spcBef>
          <a:spcPct val="0"/>
        </a:spcBef>
        <a:buNone/>
        <a:defRPr sz="10395" kern="1200">
          <a:solidFill>
            <a:schemeClr val="tx1"/>
          </a:solidFill>
          <a:latin typeface="+mj-lt"/>
          <a:ea typeface="+mj-ea"/>
          <a:cs typeface="+mj-cs"/>
        </a:defRPr>
      </a:lvl1pPr>
    </p:titleStyle>
    <p:bodyStyle>
      <a:lvl1pPr marL="539750" indent="-539750" algn="l" defTabSz="2160270" rtl="0" eaLnBrk="1" latinLnBrk="0" hangingPunct="1">
        <a:lnSpc>
          <a:spcPct val="90000"/>
        </a:lnSpc>
        <a:spcBef>
          <a:spcPts val="2360"/>
        </a:spcBef>
        <a:buFont typeface="Arial" panose="020B0604020202020204" pitchFamily="34" charset="0"/>
        <a:buChar char="•"/>
        <a:defRPr sz="6615" kern="1200">
          <a:solidFill>
            <a:schemeClr val="tx1"/>
          </a:solidFill>
          <a:latin typeface="+mn-lt"/>
          <a:ea typeface="+mn-ea"/>
          <a:cs typeface="+mn-cs"/>
        </a:defRPr>
      </a:lvl1pPr>
      <a:lvl2pPr marL="1619885" indent="-539750" algn="l" defTabSz="2160270" rtl="0" eaLnBrk="1" latinLnBrk="0" hangingPunct="1">
        <a:lnSpc>
          <a:spcPct val="90000"/>
        </a:lnSpc>
        <a:spcBef>
          <a:spcPts val="1180"/>
        </a:spcBef>
        <a:buFont typeface="Arial" panose="020B0604020202020204" pitchFamily="34" charset="0"/>
        <a:buChar char="•"/>
        <a:defRPr sz="5670" kern="1200">
          <a:solidFill>
            <a:schemeClr val="tx1"/>
          </a:solidFill>
          <a:latin typeface="+mn-lt"/>
          <a:ea typeface="+mn-ea"/>
          <a:cs typeface="+mn-cs"/>
        </a:defRPr>
      </a:lvl2pPr>
      <a:lvl3pPr marL="2700020" indent="-539750" algn="l" defTabSz="2160270" rtl="0" eaLnBrk="1" latinLnBrk="0" hangingPunct="1">
        <a:lnSpc>
          <a:spcPct val="90000"/>
        </a:lnSpc>
        <a:spcBef>
          <a:spcPts val="1180"/>
        </a:spcBef>
        <a:buFont typeface="Arial" panose="020B0604020202020204" pitchFamily="34" charset="0"/>
        <a:buChar char="•"/>
        <a:defRPr sz="4725" kern="1200">
          <a:solidFill>
            <a:schemeClr val="tx1"/>
          </a:solidFill>
          <a:latin typeface="+mn-lt"/>
          <a:ea typeface="+mn-ea"/>
          <a:cs typeface="+mn-cs"/>
        </a:defRPr>
      </a:lvl3pPr>
      <a:lvl4pPr marL="3780155"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4pPr>
      <a:lvl5pPr marL="4860290"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5pPr>
      <a:lvl6pPr marL="5939790"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6pPr>
      <a:lvl7pPr marL="7019925"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7pPr>
      <a:lvl8pPr marL="8100060"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8pPr>
      <a:lvl9pPr marL="9180195"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9pPr>
    </p:bodyStyle>
    <p:otherStyle>
      <a:defPPr>
        <a:defRPr lang="en-US"/>
      </a:defPPr>
      <a:lvl1pPr marL="0" algn="l" defTabSz="2160270" rtl="0" eaLnBrk="1" latinLnBrk="0" hangingPunct="1">
        <a:defRPr sz="4250" kern="1200">
          <a:solidFill>
            <a:schemeClr val="tx1"/>
          </a:solidFill>
          <a:latin typeface="+mn-lt"/>
          <a:ea typeface="+mn-ea"/>
          <a:cs typeface="+mn-cs"/>
        </a:defRPr>
      </a:lvl1pPr>
      <a:lvl2pPr marL="1080135" algn="l" defTabSz="2160270" rtl="0" eaLnBrk="1" latinLnBrk="0" hangingPunct="1">
        <a:defRPr sz="4250" kern="1200">
          <a:solidFill>
            <a:schemeClr val="tx1"/>
          </a:solidFill>
          <a:latin typeface="+mn-lt"/>
          <a:ea typeface="+mn-ea"/>
          <a:cs typeface="+mn-cs"/>
        </a:defRPr>
      </a:lvl2pPr>
      <a:lvl3pPr marL="2160270" algn="l" defTabSz="2160270" rtl="0" eaLnBrk="1" latinLnBrk="0" hangingPunct="1">
        <a:defRPr sz="4250" kern="1200">
          <a:solidFill>
            <a:schemeClr val="tx1"/>
          </a:solidFill>
          <a:latin typeface="+mn-lt"/>
          <a:ea typeface="+mn-ea"/>
          <a:cs typeface="+mn-cs"/>
        </a:defRPr>
      </a:lvl3pPr>
      <a:lvl4pPr marL="3239770" algn="l" defTabSz="2160270" rtl="0" eaLnBrk="1" latinLnBrk="0" hangingPunct="1">
        <a:defRPr sz="4250" kern="1200">
          <a:solidFill>
            <a:schemeClr val="tx1"/>
          </a:solidFill>
          <a:latin typeface="+mn-lt"/>
          <a:ea typeface="+mn-ea"/>
          <a:cs typeface="+mn-cs"/>
        </a:defRPr>
      </a:lvl4pPr>
      <a:lvl5pPr marL="4319905" algn="l" defTabSz="2160270" rtl="0" eaLnBrk="1" latinLnBrk="0" hangingPunct="1">
        <a:defRPr sz="4250" kern="1200">
          <a:solidFill>
            <a:schemeClr val="tx1"/>
          </a:solidFill>
          <a:latin typeface="+mn-lt"/>
          <a:ea typeface="+mn-ea"/>
          <a:cs typeface="+mn-cs"/>
        </a:defRPr>
      </a:lvl5pPr>
      <a:lvl6pPr marL="5400040" algn="l" defTabSz="2160270" rtl="0" eaLnBrk="1" latinLnBrk="0" hangingPunct="1">
        <a:defRPr sz="4250" kern="1200">
          <a:solidFill>
            <a:schemeClr val="tx1"/>
          </a:solidFill>
          <a:latin typeface="+mn-lt"/>
          <a:ea typeface="+mn-ea"/>
          <a:cs typeface="+mn-cs"/>
        </a:defRPr>
      </a:lvl6pPr>
      <a:lvl7pPr marL="6480175" algn="l" defTabSz="2160270" rtl="0" eaLnBrk="1" latinLnBrk="0" hangingPunct="1">
        <a:defRPr sz="4250" kern="1200">
          <a:solidFill>
            <a:schemeClr val="tx1"/>
          </a:solidFill>
          <a:latin typeface="+mn-lt"/>
          <a:ea typeface="+mn-ea"/>
          <a:cs typeface="+mn-cs"/>
        </a:defRPr>
      </a:lvl7pPr>
      <a:lvl8pPr marL="7559675" algn="l" defTabSz="2160270" rtl="0" eaLnBrk="1" latinLnBrk="0" hangingPunct="1">
        <a:defRPr sz="4250" kern="1200">
          <a:solidFill>
            <a:schemeClr val="tx1"/>
          </a:solidFill>
          <a:latin typeface="+mn-lt"/>
          <a:ea typeface="+mn-ea"/>
          <a:cs typeface="+mn-cs"/>
        </a:defRPr>
      </a:lvl8pPr>
      <a:lvl9pPr marL="8639810" algn="l" defTabSz="2160270" rtl="0" eaLnBrk="1" latinLnBrk="0" hangingPunct="1">
        <a:defRPr sz="42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4.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hyperlink" Target="mailto:elle@wfu.edu.tw" TargetMode="External"/><Relationship Id="rId4" Type="http://schemas.openxmlformats.org/officeDocument/2006/relationships/tags" Target="../tags/tag9.xml"/><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1"/>
          <a:stretch>
            <a:fillRect/>
          </a:stretch>
        </p:blipFill>
        <p:spPr>
          <a:xfrm>
            <a:off x="12634103" y="25008714"/>
            <a:ext cx="8956673" cy="7390574"/>
          </a:xfrm>
          <a:prstGeom prst="rect">
            <a:avLst/>
          </a:prstGeom>
        </p:spPr>
      </p:pic>
      <p:pic>
        <p:nvPicPr>
          <p:cNvPr id="9" name="圖片 8"/>
          <p:cNvPicPr>
            <a:picLocks noChangeAspect="1"/>
          </p:cNvPicPr>
          <p:nvPr/>
        </p:nvPicPr>
        <p:blipFill>
          <a:blip r:embed="rId2"/>
          <a:stretch>
            <a:fillRect/>
          </a:stretch>
        </p:blipFill>
        <p:spPr>
          <a:xfrm>
            <a:off x="292001" y="753769"/>
            <a:ext cx="6878810" cy="15022285"/>
          </a:xfrm>
          <a:prstGeom prst="rect">
            <a:avLst/>
          </a:prstGeom>
        </p:spPr>
      </p:pic>
      <p:sp>
        <p:nvSpPr>
          <p:cNvPr id="2" name="標題 1"/>
          <p:cNvSpPr>
            <a:spLocks noGrp="1"/>
          </p:cNvSpPr>
          <p:nvPr>
            <p:ph type="ctrTitle"/>
          </p:nvPr>
        </p:nvSpPr>
        <p:spPr>
          <a:xfrm>
            <a:off x="1261745" y="4180295"/>
            <a:ext cx="19942628" cy="6270172"/>
          </a:xfrm>
        </p:spPr>
        <p:txBody>
          <a:bodyPr>
            <a:normAutofit fontScale="90000"/>
          </a:bodyPr>
          <a:lstStyle/>
          <a:p>
            <a:pPr algn="l">
              <a:spcAft>
                <a:spcPts val="0"/>
              </a:spcAft>
            </a:pPr>
            <a:r>
              <a:rPr lang="en-US" altLang="zh-HK" sz="12200" kern="100" dirty="0">
                <a:solidFill>
                  <a:srgbClr val="C00000"/>
                </a:solidFill>
                <a:latin typeface="Calibri" panose="020F0502020204030204" pitchFamily="34" charset="0"/>
                <a:cs typeface="Times New Roman" panose="02020603050405020304" pitchFamily="18" charset="0"/>
              </a:rPr>
              <a:t>WELCOME</a:t>
            </a:r>
            <a:br>
              <a:rPr lang="en-US" altLang="zh-HK" sz="12200" kern="100" dirty="0">
                <a:solidFill>
                  <a:srgbClr val="C00000"/>
                </a:solidFill>
                <a:latin typeface="Calibri" panose="020F0502020204030204" pitchFamily="34" charset="0"/>
                <a:cs typeface="Times New Roman" panose="02020603050405020304" pitchFamily="18" charset="0"/>
              </a:rPr>
            </a:br>
            <a:r>
              <a:rPr lang="en-US" altLang="zh-HK" sz="12200" kern="100" dirty="0">
                <a:solidFill>
                  <a:srgbClr val="C00000"/>
                </a:solidFill>
                <a:latin typeface="Calibri" panose="020F0502020204030204" pitchFamily="34" charset="0"/>
                <a:cs typeface="Times New Roman" panose="02020603050405020304" pitchFamily="18" charset="0"/>
              </a:rPr>
              <a:t>For the foreigner interested in learning Chinese</a:t>
            </a:r>
            <a:br>
              <a:rPr lang="en-US" altLang="zh-HK" sz="12200" kern="100" dirty="0">
                <a:solidFill>
                  <a:srgbClr val="C00000"/>
                </a:solidFill>
                <a:latin typeface="Calibri" panose="020F0502020204030204" pitchFamily="34" charset="0"/>
                <a:cs typeface="Times New Roman" panose="02020603050405020304" pitchFamily="18" charset="0"/>
              </a:rPr>
            </a:br>
            <a:r>
              <a:rPr lang="en-US" altLang="zh-HK" sz="12200" kern="100" dirty="0">
                <a:solidFill>
                  <a:srgbClr val="C00000"/>
                </a:solidFill>
                <a:latin typeface="Calibri" panose="020F0502020204030204" pitchFamily="34" charset="0"/>
                <a:cs typeface="Times New Roman" panose="02020603050405020304" pitchFamily="18" charset="0"/>
              </a:rPr>
              <a:t>JOIN US</a:t>
            </a:r>
            <a:br>
              <a:rPr lang="en-US" altLang="zh-HK" sz="12200" kern="100" dirty="0">
                <a:solidFill>
                  <a:srgbClr val="C00000"/>
                </a:solidFill>
                <a:latin typeface="Calibri" panose="020F0502020204030204" pitchFamily="34" charset="0"/>
                <a:cs typeface="Times New Roman" panose="02020603050405020304" pitchFamily="18" charset="0"/>
              </a:rPr>
            </a:br>
            <a:endParaRPr lang="en-US" altLang="zh-HK" sz="12200" kern="100" dirty="0">
              <a:solidFill>
                <a:srgbClr val="C00000"/>
              </a:solidFill>
              <a:latin typeface="Calibri" panose="020F0502020204030204" pitchFamily="34" charset="0"/>
              <a:cs typeface="Times New Roman" panose="02020603050405020304" pitchFamily="18" charset="0"/>
            </a:endParaRPr>
          </a:p>
        </p:txBody>
      </p:sp>
      <p:sp>
        <p:nvSpPr>
          <p:cNvPr id="5" name="矩形 4"/>
          <p:cNvSpPr/>
          <p:nvPr/>
        </p:nvSpPr>
        <p:spPr>
          <a:xfrm>
            <a:off x="7837886" y="10450286"/>
            <a:ext cx="10615536" cy="2522855"/>
          </a:xfrm>
          <a:prstGeom prst="rect">
            <a:avLst/>
          </a:prstGeom>
        </p:spPr>
        <p:txBody>
          <a:bodyPr wrap="square">
            <a:spAutoFit/>
          </a:bodyPr>
          <a:lstStyle/>
          <a:p>
            <a:br>
              <a:rPr lang="zh-TW" altLang="zh-TW" sz="10700" kern="100" dirty="0">
                <a:solidFill>
                  <a:prstClr val="black"/>
                </a:solidFill>
                <a:latin typeface="Calibri" panose="020F0502020204030204" pitchFamily="34" charset="0"/>
                <a:cs typeface="Times New Roman" panose="02020603050405020304" pitchFamily="18" charset="0"/>
              </a:rPr>
            </a:br>
            <a:endParaRPr lang="zh-TW" altLang="en-US" dirty="0"/>
          </a:p>
        </p:txBody>
      </p:sp>
      <p:pic>
        <p:nvPicPr>
          <p:cNvPr id="4" name="圖片 3"/>
          <p:cNvPicPr>
            <a:picLocks noChangeAspect="1"/>
          </p:cNvPicPr>
          <p:nvPr/>
        </p:nvPicPr>
        <p:blipFill>
          <a:blip r:embed="rId3"/>
          <a:stretch>
            <a:fillRect/>
          </a:stretch>
        </p:blipFill>
        <p:spPr>
          <a:xfrm>
            <a:off x="13336153" y="348342"/>
            <a:ext cx="7868484" cy="1861458"/>
          </a:xfrm>
          <a:prstGeom prst="rect">
            <a:avLst/>
          </a:prstGeom>
        </p:spPr>
      </p:pic>
      <p:sp>
        <p:nvSpPr>
          <p:cNvPr id="6" name="文字框 5"/>
          <p:cNvSpPr txBox="1"/>
          <p:nvPr/>
        </p:nvSpPr>
        <p:spPr>
          <a:xfrm>
            <a:off x="1279525" y="9307195"/>
            <a:ext cx="11104245" cy="2332355"/>
          </a:xfrm>
          <a:prstGeom prst="rect">
            <a:avLst/>
          </a:prstGeom>
        </p:spPr>
        <p:txBody>
          <a:bodyPr>
            <a:noAutofit/>
          </a:bodyPr>
          <a:p>
            <a:pPr marL="0" indent="0" algn="l" defTabSz="304800">
              <a:spcBef>
                <a:spcPct val="0"/>
              </a:spcBef>
              <a:spcAft>
                <a:spcPct val="0"/>
              </a:spcAft>
            </a:pPr>
            <a:r>
              <a:rPr lang="en-US" sz="5400" b="1">
                <a:solidFill>
                  <a:srgbClr val="538135"/>
                </a:solidFill>
                <a:latin typeface="標楷體" panose="03000509000000000000" pitchFamily="65" charset="-120"/>
                <a:ea typeface="SimSun" panose="02010600030101010101" pitchFamily="2" charset="-122"/>
              </a:rPr>
              <a:t>Regular class</a:t>
            </a:r>
            <a:endParaRPr lang="en-US" altLang="zh-TW" sz="5400" b="1">
              <a:solidFill>
                <a:srgbClr val="538135"/>
              </a:solidFill>
              <a:latin typeface="標楷體" panose="03000509000000000000" pitchFamily="65" charset="-120"/>
              <a:ea typeface="SimSun" panose="02010600030101010101" pitchFamily="2" charset="-122"/>
            </a:endParaRPr>
          </a:p>
        </p:txBody>
      </p:sp>
      <p:graphicFrame>
        <p:nvGraphicFramePr>
          <p:cNvPr id="10" name="表格 9"/>
          <p:cNvGraphicFramePr/>
          <p:nvPr>
            <p:custDataLst>
              <p:tags r:id="rId4"/>
            </p:custDataLst>
          </p:nvPr>
        </p:nvGraphicFramePr>
        <p:xfrm>
          <a:off x="1279525" y="11206480"/>
          <a:ext cx="19565620" cy="20600670"/>
        </p:xfrm>
        <a:graphic>
          <a:graphicData uri="http://schemas.openxmlformats.org/drawingml/2006/table">
            <a:tbl>
              <a:tblPr/>
              <a:tblGrid>
                <a:gridCol w="2207895"/>
                <a:gridCol w="2588260"/>
                <a:gridCol w="3009900"/>
                <a:gridCol w="2745740"/>
                <a:gridCol w="2209800"/>
                <a:gridCol w="1559560"/>
                <a:gridCol w="1828165"/>
                <a:gridCol w="2477770"/>
              </a:tblGrid>
              <a:tr h="5546090">
                <a:tc>
                  <a:txBody>
                    <a:bodyPr/>
                    <a:p>
                      <a:pPr marL="68580" indent="0">
                        <a:spcBef>
                          <a:spcPct val="0"/>
                        </a:spcBef>
                        <a:spcAft>
                          <a:spcPct val="0"/>
                        </a:spcAft>
                      </a:pPr>
                      <a:r>
                        <a:rPr lang="en-US" sz="4800" b="1">
                          <a:solidFill>
                            <a:srgbClr val="000000"/>
                          </a:solidFill>
                          <a:latin typeface="Calibri" panose="020F0502020204030204"/>
                          <a:ea typeface="標楷體" panose="03000509000000000000" pitchFamily="65" charset="-120"/>
                        </a:rPr>
                        <a:t>Semester</a:t>
                      </a:r>
                      <a:endParaRPr lang="en-US" sz="4800" b="1">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5E0B3"/>
                    </a:solidFill>
                  </a:tcPr>
                </a:tc>
                <a:tc>
                  <a:txBody>
                    <a:bodyPr/>
                    <a:p>
                      <a:pPr marL="68580" indent="0" algn="ctr">
                        <a:spcBef>
                          <a:spcPct val="0"/>
                        </a:spcBef>
                        <a:spcAft>
                          <a:spcPct val="0"/>
                        </a:spcAft>
                      </a:pPr>
                      <a:r>
                        <a:rPr lang="en-US" sz="4800" b="1">
                          <a:solidFill>
                            <a:srgbClr val="000000"/>
                          </a:solidFill>
                          <a:latin typeface="Calibri" panose="020F0502020204030204"/>
                          <a:ea typeface="標楷體" panose="03000509000000000000" pitchFamily="65" charset="-120"/>
                        </a:rPr>
                        <a:t>(Grade)class</a:t>
                      </a:r>
                      <a:endParaRPr lang="en-US" sz="4800" b="1">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5E0B3"/>
                    </a:solidFill>
                  </a:tcPr>
                </a:tc>
                <a:tc>
                  <a:txBody>
                    <a:bodyPr/>
                    <a:p>
                      <a:pPr marL="68580" indent="0" algn="ctr">
                        <a:spcBef>
                          <a:spcPct val="0"/>
                        </a:spcBef>
                        <a:spcAft>
                          <a:spcPct val="0"/>
                        </a:spcAft>
                      </a:pPr>
                      <a:r>
                        <a:rPr lang="en-US" sz="4800">
                          <a:solidFill>
                            <a:srgbClr val="000000"/>
                          </a:solidFill>
                          <a:latin typeface="Calibri" panose="020F0502020204030204"/>
                          <a:ea typeface="標楷體" panose="03000509000000000000" pitchFamily="65" charset="-120"/>
                        </a:rPr>
                        <a:t>Hours per week/ of weeks/Total hours</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5E0B3"/>
                    </a:solidFill>
                  </a:tcPr>
                </a:tc>
                <a:tc>
                  <a:txBody>
                    <a:bodyPr/>
                    <a:p>
                      <a:pPr marL="68580" indent="0" algn="ctr">
                        <a:spcBef>
                          <a:spcPct val="0"/>
                        </a:spcBef>
                        <a:spcAft>
                          <a:spcPct val="0"/>
                        </a:spcAft>
                      </a:pPr>
                      <a:r>
                        <a:rPr lang="en-US" sz="4800" b="1">
                          <a:solidFill>
                            <a:srgbClr val="000000"/>
                          </a:solidFill>
                          <a:latin typeface="Calibri" panose="020F0502020204030204"/>
                          <a:ea typeface="標楷體" panose="03000509000000000000" pitchFamily="65" charset="-120"/>
                        </a:rPr>
                        <a:t>Minimum ammount of student to start class</a:t>
                      </a:r>
                      <a:endParaRPr lang="en-US" sz="4800" b="1">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5E0B3"/>
                    </a:solidFill>
                  </a:tcPr>
                </a:tc>
                <a:tc>
                  <a:txBody>
                    <a:bodyPr/>
                    <a:p>
                      <a:pPr marL="68580" indent="0" algn="ctr">
                        <a:spcBef>
                          <a:spcPct val="0"/>
                        </a:spcBef>
                        <a:spcAft>
                          <a:spcPct val="0"/>
                        </a:spcAft>
                      </a:pPr>
                      <a:r>
                        <a:rPr lang="en-US" sz="4800" b="1">
                          <a:solidFill>
                            <a:srgbClr val="000000"/>
                          </a:solidFill>
                          <a:latin typeface="Calibri" panose="020F0502020204030204"/>
                          <a:ea typeface="標楷體" panose="03000509000000000000" pitchFamily="65" charset="-120"/>
                        </a:rPr>
                        <a:t>School tuit</a:t>
                      </a:r>
                      <a:endParaRPr lang="en-US" sz="4800" b="1">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5E0B3"/>
                    </a:solidFill>
                  </a:tcPr>
                </a:tc>
                <a:tc>
                  <a:txBody>
                    <a:bodyPr/>
                    <a:p>
                      <a:pPr marL="68580" indent="0" algn="ctr">
                        <a:spcBef>
                          <a:spcPct val="0"/>
                        </a:spcBef>
                        <a:spcAft>
                          <a:spcPct val="0"/>
                        </a:spcAft>
                      </a:pPr>
                      <a:r>
                        <a:rPr lang="en-US" sz="4800" b="1">
                          <a:solidFill>
                            <a:srgbClr val="000000"/>
                          </a:solidFill>
                          <a:latin typeface="Calibri" panose="020F0502020204030204"/>
                          <a:ea typeface="標楷體" panose="03000509000000000000" pitchFamily="65" charset="-120"/>
                        </a:rPr>
                        <a:t>Registration fee</a:t>
                      </a:r>
                      <a:endParaRPr lang="en-US" sz="4800" b="1">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5E0B3"/>
                    </a:solidFill>
                  </a:tcPr>
                </a:tc>
                <a:tc>
                  <a:txBody>
                    <a:bodyPr/>
                    <a:p>
                      <a:pPr marL="68580" indent="0" algn="ctr">
                        <a:spcBef>
                          <a:spcPct val="0"/>
                        </a:spcBef>
                        <a:spcAft>
                          <a:spcPct val="0"/>
                        </a:spcAft>
                      </a:pPr>
                      <a:r>
                        <a:rPr lang="en-US" sz="4800" b="1">
                          <a:solidFill>
                            <a:srgbClr val="000000"/>
                          </a:solidFill>
                          <a:latin typeface="Calibri" panose="020F0502020204030204"/>
                          <a:ea typeface="標楷體" panose="03000509000000000000" pitchFamily="65" charset="-120"/>
                        </a:rPr>
                        <a:t>Course date</a:t>
                      </a:r>
                      <a:endParaRPr lang="en-US" sz="4800" b="1">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5E0B3"/>
                    </a:solidFill>
                  </a:tcPr>
                </a:tc>
                <a:tc>
                  <a:txBody>
                    <a:bodyPr/>
                    <a:p>
                      <a:pPr marL="68580" indent="0" algn="ctr">
                        <a:spcBef>
                          <a:spcPct val="0"/>
                        </a:spcBef>
                        <a:spcAft>
                          <a:spcPct val="0"/>
                        </a:spcAft>
                      </a:pPr>
                      <a:r>
                        <a:rPr lang="en-US" sz="4800" b="1">
                          <a:solidFill>
                            <a:srgbClr val="000000"/>
                          </a:solidFill>
                          <a:latin typeface="Calibri" panose="020F0502020204030204"/>
                          <a:ea typeface="標楷體" panose="03000509000000000000" pitchFamily="65" charset="-120"/>
                        </a:rPr>
                        <a:t>Application deadline </a:t>
                      </a:r>
                      <a:endParaRPr lang="en-US" sz="4800" b="1">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5E0B3"/>
                    </a:solidFill>
                  </a:tcPr>
                </a:tc>
              </a:tr>
              <a:tr h="5546725">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Spring class</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D966"/>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A1</a:t>
                      </a:r>
                      <a:r>
                        <a:rPr lang="zh-TW" altLang="en-US" sz="4800">
                          <a:solidFill>
                            <a:srgbClr val="000000"/>
                          </a:solidFill>
                          <a:latin typeface="Calibri" panose="020F0502020204030204"/>
                          <a:ea typeface="標楷體" panose="03000509000000000000" pitchFamily="65" charset="-120"/>
                        </a:rPr>
                        <a:t>、</a:t>
                      </a:r>
                      <a:r>
                        <a:rPr lang="en-US" sz="4800">
                          <a:solidFill>
                            <a:srgbClr val="000000"/>
                          </a:solidFill>
                          <a:latin typeface="Calibri" panose="020F0502020204030204"/>
                          <a:ea typeface="標楷體" panose="03000509000000000000" pitchFamily="65" charset="-120"/>
                        </a:rPr>
                        <a:t>A2</a:t>
                      </a:r>
                      <a:r>
                        <a:rPr lang="zh-TW" altLang="en-US" sz="4800">
                          <a:solidFill>
                            <a:srgbClr val="000000"/>
                          </a:solidFill>
                          <a:latin typeface="Calibri" panose="020F0502020204030204"/>
                          <a:ea typeface="標楷體" panose="03000509000000000000" pitchFamily="65" charset="-120"/>
                        </a:rPr>
                        <a:t>、</a:t>
                      </a:r>
                      <a:r>
                        <a:rPr lang="en-US" sz="4800">
                          <a:solidFill>
                            <a:srgbClr val="000000"/>
                          </a:solidFill>
                          <a:latin typeface="Calibri" panose="020F0502020204030204"/>
                          <a:ea typeface="標楷體" panose="03000509000000000000" pitchFamily="65" charset="-120"/>
                        </a:rPr>
                        <a:t>B1</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15 </a:t>
                      </a:r>
                      <a:r>
                        <a:rPr lang="en-US" sz="6000">
                          <a:solidFill>
                            <a:srgbClr val="000000"/>
                          </a:solidFill>
                          <a:latin typeface="Calibri" panose="020F0502020204030204"/>
                          <a:ea typeface="標楷體" panose="03000509000000000000" pitchFamily="65" charset="-120"/>
                        </a:rPr>
                        <a:t>hours</a:t>
                      </a:r>
                      <a:r>
                        <a:rPr lang="en-US" sz="4000">
                          <a:solidFill>
                            <a:srgbClr val="000000"/>
                          </a:solidFill>
                          <a:latin typeface="Calibri" panose="020F0502020204030204"/>
                          <a:ea typeface="標楷體" panose="03000509000000000000" pitchFamily="65" charset="-120"/>
                        </a:rPr>
                        <a:t>/11 </a:t>
                      </a:r>
                      <a:r>
                        <a:rPr lang="en-US" sz="4800">
                          <a:solidFill>
                            <a:srgbClr val="000000"/>
                          </a:solidFill>
                          <a:latin typeface="Calibri" panose="020F0502020204030204"/>
                          <a:ea typeface="標楷體" panose="03000509000000000000" pitchFamily="65" charset="-120"/>
                        </a:rPr>
                        <a:t>week/165</a:t>
                      </a:r>
                      <a:endParaRPr lang="en-US" sz="4800">
                        <a:solidFill>
                          <a:srgbClr val="000000"/>
                        </a:solidFill>
                        <a:latin typeface="Calibri" panose="020F0502020204030204"/>
                        <a:ea typeface="標楷體" panose="03000509000000000000" pitchFamily="65" charset="-120"/>
                      </a:endParaRPr>
                    </a:p>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sym typeface="+mn-ea"/>
                        </a:rPr>
                        <a:t>hours</a:t>
                      </a:r>
                      <a:endParaRPr lang="zh-TW" alt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10</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35,800</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750</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3</a:t>
                      </a:r>
                      <a:r>
                        <a:rPr lang="zh-TW" altLang="en-US" sz="4800">
                          <a:solidFill>
                            <a:srgbClr val="000000"/>
                          </a:solidFill>
                          <a:latin typeface="Calibri" panose="020F0502020204030204"/>
                          <a:ea typeface="標楷體" panose="03000509000000000000" pitchFamily="65" charset="-120"/>
                        </a:rPr>
                        <a:t>月</a:t>
                      </a:r>
                      <a:r>
                        <a:rPr lang="en-US" sz="4800">
                          <a:solidFill>
                            <a:srgbClr val="000000"/>
                          </a:solidFill>
                          <a:latin typeface="Calibri" panose="020F0502020204030204"/>
                          <a:ea typeface="標楷體" panose="03000509000000000000" pitchFamily="65" charset="-120"/>
                        </a:rPr>
                        <a:t>~ 5</a:t>
                      </a:r>
                      <a:r>
                        <a:rPr lang="zh-TW" altLang="en-US" sz="4800">
                          <a:solidFill>
                            <a:srgbClr val="000000"/>
                          </a:solidFill>
                          <a:latin typeface="Calibri" panose="020F0502020204030204"/>
                          <a:ea typeface="標楷體" panose="03000509000000000000" pitchFamily="65" charset="-120"/>
                        </a:rPr>
                        <a:t>月</a:t>
                      </a:r>
                      <a:endParaRPr lang="zh-TW" alt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01/15</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r>
              <a:tr h="3169285">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Summer class</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DD6EE"/>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A1</a:t>
                      </a:r>
                      <a:r>
                        <a:rPr lang="zh-TW" altLang="en-US" sz="4800">
                          <a:solidFill>
                            <a:srgbClr val="000000"/>
                          </a:solidFill>
                          <a:latin typeface="Calibri" panose="020F0502020204030204"/>
                          <a:ea typeface="標楷體" panose="03000509000000000000" pitchFamily="65" charset="-120"/>
                        </a:rPr>
                        <a:t>、</a:t>
                      </a:r>
                      <a:r>
                        <a:rPr lang="en-US" sz="4800">
                          <a:solidFill>
                            <a:srgbClr val="000000"/>
                          </a:solidFill>
                          <a:latin typeface="Calibri" panose="020F0502020204030204"/>
                          <a:ea typeface="標楷體" panose="03000509000000000000" pitchFamily="65" charset="-120"/>
                        </a:rPr>
                        <a:t>A2</a:t>
                      </a:r>
                      <a:r>
                        <a:rPr lang="zh-TW" altLang="en-US" sz="4800">
                          <a:solidFill>
                            <a:srgbClr val="000000"/>
                          </a:solidFill>
                          <a:latin typeface="Calibri" panose="020F0502020204030204"/>
                          <a:ea typeface="標楷體" panose="03000509000000000000" pitchFamily="65" charset="-120"/>
                        </a:rPr>
                        <a:t>、</a:t>
                      </a:r>
                      <a:r>
                        <a:rPr lang="en-US" sz="4800">
                          <a:solidFill>
                            <a:srgbClr val="000000"/>
                          </a:solidFill>
                          <a:latin typeface="Calibri" panose="020F0502020204030204"/>
                          <a:ea typeface="標楷體" panose="03000509000000000000" pitchFamily="65" charset="-120"/>
                        </a:rPr>
                        <a:t>B1</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E2F3"/>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15 hours/11 weeks/165 hours</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E2F3"/>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10</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E2F3"/>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35,800</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E2F3"/>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750</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E2F3"/>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6</a:t>
                      </a:r>
                      <a:r>
                        <a:rPr lang="zh-TW" altLang="en-US" sz="4800">
                          <a:solidFill>
                            <a:srgbClr val="000000"/>
                          </a:solidFill>
                          <a:latin typeface="Calibri" panose="020F0502020204030204"/>
                          <a:ea typeface="標楷體" panose="03000509000000000000" pitchFamily="65" charset="-120"/>
                        </a:rPr>
                        <a:t>月</a:t>
                      </a:r>
                      <a:r>
                        <a:rPr lang="en-US" sz="4800">
                          <a:solidFill>
                            <a:srgbClr val="000000"/>
                          </a:solidFill>
                          <a:latin typeface="Calibri" panose="020F0502020204030204"/>
                          <a:ea typeface="標楷體" panose="03000509000000000000" pitchFamily="65" charset="-120"/>
                        </a:rPr>
                        <a:t>~ 8</a:t>
                      </a:r>
                      <a:r>
                        <a:rPr lang="zh-TW" altLang="en-US" sz="4800">
                          <a:solidFill>
                            <a:srgbClr val="000000"/>
                          </a:solidFill>
                          <a:latin typeface="Calibri" panose="020F0502020204030204"/>
                          <a:ea typeface="標楷體" panose="03000509000000000000" pitchFamily="65" charset="-120"/>
                        </a:rPr>
                        <a:t>月</a:t>
                      </a:r>
                      <a:endParaRPr lang="zh-TW" alt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E2F3"/>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04/15</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E2F3"/>
                    </a:solidFill>
                  </a:tcPr>
                </a:tc>
              </a:tr>
              <a:tr h="3168650">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Autumn class</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4B083"/>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A1</a:t>
                      </a:r>
                      <a:r>
                        <a:rPr lang="zh-TW" altLang="en-US" sz="4800">
                          <a:solidFill>
                            <a:srgbClr val="000000"/>
                          </a:solidFill>
                          <a:latin typeface="Calibri" panose="020F0502020204030204"/>
                          <a:ea typeface="標楷體" panose="03000509000000000000" pitchFamily="65" charset="-120"/>
                        </a:rPr>
                        <a:t>、</a:t>
                      </a:r>
                      <a:r>
                        <a:rPr lang="en-US" sz="4800">
                          <a:solidFill>
                            <a:srgbClr val="000000"/>
                          </a:solidFill>
                          <a:latin typeface="Calibri" panose="020F0502020204030204"/>
                          <a:ea typeface="標楷體" panose="03000509000000000000" pitchFamily="65" charset="-120"/>
                        </a:rPr>
                        <a:t>A2</a:t>
                      </a:r>
                      <a:r>
                        <a:rPr lang="zh-TW" altLang="en-US" sz="4800">
                          <a:solidFill>
                            <a:srgbClr val="000000"/>
                          </a:solidFill>
                          <a:latin typeface="Calibri" panose="020F0502020204030204"/>
                          <a:ea typeface="標楷體" panose="03000509000000000000" pitchFamily="65" charset="-120"/>
                        </a:rPr>
                        <a:t>、</a:t>
                      </a:r>
                      <a:r>
                        <a:rPr lang="en-US" sz="4800">
                          <a:solidFill>
                            <a:srgbClr val="000000"/>
                          </a:solidFill>
                          <a:latin typeface="Calibri" panose="020F0502020204030204"/>
                          <a:ea typeface="標楷體" panose="03000509000000000000" pitchFamily="65" charset="-120"/>
                        </a:rPr>
                        <a:t>B1</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BE4D5"/>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15 hours/11 weeks/165 hours</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BE4D5"/>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10</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BE4D5"/>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35,800</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BE4D5"/>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750</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BE4D5"/>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9</a:t>
                      </a:r>
                      <a:r>
                        <a:rPr lang="zh-TW" altLang="en-US" sz="4800">
                          <a:solidFill>
                            <a:srgbClr val="000000"/>
                          </a:solidFill>
                          <a:latin typeface="Calibri" panose="020F0502020204030204"/>
                          <a:ea typeface="標楷體" panose="03000509000000000000" pitchFamily="65" charset="-120"/>
                        </a:rPr>
                        <a:t>月</a:t>
                      </a:r>
                      <a:r>
                        <a:rPr lang="en-US" sz="4800">
                          <a:solidFill>
                            <a:srgbClr val="000000"/>
                          </a:solidFill>
                          <a:latin typeface="Calibri" panose="020F0502020204030204"/>
                          <a:ea typeface="標楷體" panose="03000509000000000000" pitchFamily="65" charset="-120"/>
                        </a:rPr>
                        <a:t>~ 11</a:t>
                      </a:r>
                      <a:r>
                        <a:rPr lang="zh-TW" altLang="en-US" sz="4800">
                          <a:solidFill>
                            <a:srgbClr val="000000"/>
                          </a:solidFill>
                          <a:latin typeface="Calibri" panose="020F0502020204030204"/>
                          <a:ea typeface="標楷體" panose="03000509000000000000" pitchFamily="65" charset="-120"/>
                        </a:rPr>
                        <a:t>月</a:t>
                      </a:r>
                      <a:endParaRPr lang="zh-TW" alt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BE4D5"/>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07/15</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BE4D5"/>
                    </a:solidFill>
                  </a:tcPr>
                </a:tc>
              </a:tr>
              <a:tr h="3169920">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Winter class</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A8D08D"/>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A1</a:t>
                      </a:r>
                      <a:r>
                        <a:rPr lang="zh-TW" altLang="en-US" sz="4800">
                          <a:solidFill>
                            <a:srgbClr val="000000"/>
                          </a:solidFill>
                          <a:latin typeface="Calibri" panose="020F0502020204030204"/>
                          <a:ea typeface="標楷體" panose="03000509000000000000" pitchFamily="65" charset="-120"/>
                        </a:rPr>
                        <a:t>、</a:t>
                      </a:r>
                      <a:r>
                        <a:rPr lang="en-US" sz="4800">
                          <a:solidFill>
                            <a:srgbClr val="000000"/>
                          </a:solidFill>
                          <a:latin typeface="Calibri" panose="020F0502020204030204"/>
                          <a:ea typeface="標楷體" panose="03000509000000000000" pitchFamily="65" charset="-120"/>
                        </a:rPr>
                        <a:t>A2</a:t>
                      </a:r>
                      <a:r>
                        <a:rPr lang="zh-TW" altLang="en-US" sz="4800">
                          <a:solidFill>
                            <a:srgbClr val="000000"/>
                          </a:solidFill>
                          <a:latin typeface="Calibri" panose="020F0502020204030204"/>
                          <a:ea typeface="標楷體" panose="03000509000000000000" pitchFamily="65" charset="-120"/>
                        </a:rPr>
                        <a:t>、</a:t>
                      </a:r>
                      <a:r>
                        <a:rPr lang="en-US" sz="4800">
                          <a:solidFill>
                            <a:srgbClr val="000000"/>
                          </a:solidFill>
                          <a:latin typeface="Calibri" panose="020F0502020204030204"/>
                          <a:ea typeface="標楷體" panose="03000509000000000000" pitchFamily="65" charset="-120"/>
                        </a:rPr>
                        <a:t>B1</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2EFD9"/>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15 hours/11 weeks/165hours </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2EFD9"/>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10</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2EFD9"/>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35,800</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2EFD9"/>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750</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2EFD9"/>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12</a:t>
                      </a:r>
                      <a:r>
                        <a:rPr lang="zh-TW" altLang="en-US" sz="4800">
                          <a:solidFill>
                            <a:srgbClr val="000000"/>
                          </a:solidFill>
                          <a:latin typeface="Calibri" panose="020F0502020204030204"/>
                          <a:ea typeface="標楷體" panose="03000509000000000000" pitchFamily="65" charset="-120"/>
                        </a:rPr>
                        <a:t>月</a:t>
                      </a:r>
                      <a:r>
                        <a:rPr lang="en-US" sz="4800">
                          <a:solidFill>
                            <a:srgbClr val="000000"/>
                          </a:solidFill>
                          <a:latin typeface="Calibri" panose="020F0502020204030204"/>
                          <a:ea typeface="標楷體" panose="03000509000000000000" pitchFamily="65" charset="-120"/>
                        </a:rPr>
                        <a:t>~ 2</a:t>
                      </a:r>
                      <a:r>
                        <a:rPr lang="zh-TW" altLang="en-US" sz="4800">
                          <a:solidFill>
                            <a:srgbClr val="000000"/>
                          </a:solidFill>
                          <a:latin typeface="Calibri" panose="020F0502020204030204"/>
                          <a:ea typeface="標楷體" panose="03000509000000000000" pitchFamily="65" charset="-120"/>
                        </a:rPr>
                        <a:t>月</a:t>
                      </a:r>
                      <a:endParaRPr lang="zh-TW" alt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2EFD9"/>
                    </a:solidFill>
                  </a:tcPr>
                </a:tc>
                <a:tc>
                  <a:txBody>
                    <a:bodyPr/>
                    <a:p>
                      <a:pPr marL="68580" indent="0" algn="ctr">
                        <a:spcBef>
                          <a:spcPct val="0"/>
                        </a:spcBef>
                        <a:spcAft>
                          <a:spcPts val="400"/>
                        </a:spcAft>
                      </a:pPr>
                      <a:r>
                        <a:rPr lang="en-US" sz="4800">
                          <a:solidFill>
                            <a:srgbClr val="000000"/>
                          </a:solidFill>
                          <a:latin typeface="Calibri" panose="020F0502020204030204"/>
                          <a:ea typeface="標楷體" panose="03000509000000000000" pitchFamily="65" charset="-120"/>
                        </a:rPr>
                        <a:t>10/15</a:t>
                      </a:r>
                      <a:endParaRPr lang="en-US" sz="48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2EFD9"/>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1"/>
          <a:stretch>
            <a:fillRect/>
          </a:stretch>
        </p:blipFill>
        <p:spPr>
          <a:xfrm>
            <a:off x="12401315" y="25008714"/>
            <a:ext cx="8956673" cy="7390574"/>
          </a:xfrm>
          <a:prstGeom prst="rect">
            <a:avLst/>
          </a:prstGeom>
        </p:spPr>
      </p:pic>
      <p:pic>
        <p:nvPicPr>
          <p:cNvPr id="2" name="圖片 1"/>
          <p:cNvPicPr>
            <a:picLocks noChangeAspect="1"/>
          </p:cNvPicPr>
          <p:nvPr/>
        </p:nvPicPr>
        <p:blipFill>
          <a:blip r:embed="rId2"/>
          <a:stretch>
            <a:fillRect/>
          </a:stretch>
        </p:blipFill>
        <p:spPr>
          <a:xfrm>
            <a:off x="13305766" y="244590"/>
            <a:ext cx="7864522" cy="1865538"/>
          </a:xfrm>
          <a:prstGeom prst="rect">
            <a:avLst/>
          </a:prstGeom>
        </p:spPr>
      </p:pic>
      <p:sp>
        <p:nvSpPr>
          <p:cNvPr id="3" name="文字框 2"/>
          <p:cNvSpPr txBox="1"/>
          <p:nvPr/>
        </p:nvSpPr>
        <p:spPr>
          <a:xfrm>
            <a:off x="1490980" y="2995295"/>
            <a:ext cx="10952480" cy="1106805"/>
          </a:xfrm>
          <a:prstGeom prst="rect">
            <a:avLst/>
          </a:prstGeom>
          <a:noFill/>
        </p:spPr>
        <p:txBody>
          <a:bodyPr wrap="square" rtlCol="0">
            <a:spAutoFit/>
            <a:scene3d>
              <a:camera prst="orthographicFront"/>
              <a:lightRig rig="threePt" dir="t"/>
            </a:scene3d>
          </a:bodyPr>
          <a:p>
            <a:r>
              <a:rPr lang="en-US" altLang="zh-HK" sz="6600">
                <a:solidFill>
                  <a:schemeClr val="accent6"/>
                </a:solidFill>
              </a:rPr>
              <a:t>S</a:t>
            </a:r>
            <a:r>
              <a:rPr lang="en-US" altLang="zh-HK" sz="6600">
                <a:ln w="15875"/>
                <a:solidFill>
                  <a:schemeClr val="accent6"/>
                </a:solidFill>
                <a:effectLst/>
              </a:rPr>
              <a:t>hort term intensive course</a:t>
            </a:r>
            <a:endParaRPr lang="en-US" altLang="zh-HK" sz="6600">
              <a:ln w="15875"/>
              <a:solidFill>
                <a:schemeClr val="accent6"/>
              </a:solidFill>
              <a:effectLst/>
            </a:endParaRPr>
          </a:p>
        </p:txBody>
      </p:sp>
      <p:graphicFrame>
        <p:nvGraphicFramePr>
          <p:cNvPr id="12" name="表格 11"/>
          <p:cNvGraphicFramePr/>
          <p:nvPr>
            <p:custDataLst>
              <p:tags r:id="rId3"/>
            </p:custDataLst>
          </p:nvPr>
        </p:nvGraphicFramePr>
        <p:xfrm>
          <a:off x="1490345" y="4652010"/>
          <a:ext cx="19026505" cy="9690100"/>
        </p:xfrm>
        <a:graphic>
          <a:graphicData uri="http://schemas.openxmlformats.org/drawingml/2006/table">
            <a:tbl>
              <a:tblPr/>
              <a:tblGrid>
                <a:gridCol w="2337435"/>
                <a:gridCol w="3049270"/>
                <a:gridCol w="1613535"/>
                <a:gridCol w="2092325"/>
                <a:gridCol w="2092960"/>
                <a:gridCol w="3298190"/>
                <a:gridCol w="2139315"/>
                <a:gridCol w="2403475"/>
              </a:tblGrid>
              <a:tr h="5383530">
                <a:tc>
                  <a:txBody>
                    <a:bodyPr/>
                    <a:p>
                      <a:pPr marL="68580" indent="0">
                        <a:spcBef>
                          <a:spcPct val="0"/>
                        </a:spcBef>
                        <a:spcAft>
                          <a:spcPct val="0"/>
                        </a:spcAft>
                      </a:pPr>
                      <a:br>
                        <a:rPr lang="en-US" sz="6000">
                          <a:solidFill>
                            <a:srgbClr val="000000"/>
                          </a:solidFill>
                          <a:latin typeface="Calibri" panose="020F0502020204030204"/>
                        </a:rPr>
                      </a:br>
                      <a:r>
                        <a:rPr lang="en-US" sz="4000" b="1">
                          <a:solidFill>
                            <a:srgbClr val="000000"/>
                          </a:solidFill>
                          <a:latin typeface="Calibri" panose="020F0502020204030204"/>
                          <a:ea typeface="標楷體" panose="03000509000000000000" pitchFamily="65" charset="-120"/>
                        </a:rPr>
                        <a:t>Semester</a:t>
                      </a:r>
                      <a:endParaRPr lang="en-US" sz="4000" b="1">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5E0B3"/>
                    </a:solidFill>
                  </a:tcPr>
                </a:tc>
                <a:tc>
                  <a:txBody>
                    <a:bodyPr/>
                    <a:p>
                      <a:pPr marL="68580" indent="0" algn="ctr">
                        <a:spcBef>
                          <a:spcPct val="0"/>
                        </a:spcBef>
                        <a:spcAft>
                          <a:spcPct val="0"/>
                        </a:spcAft>
                      </a:pPr>
                      <a:r>
                        <a:rPr lang="en-US" sz="4000" b="1">
                          <a:solidFill>
                            <a:srgbClr val="000000"/>
                          </a:solidFill>
                          <a:latin typeface="Calibri" panose="020F0502020204030204"/>
                          <a:ea typeface="標楷體" panose="03000509000000000000" pitchFamily="65" charset="-120"/>
                        </a:rPr>
                        <a:t>Class level</a:t>
                      </a:r>
                      <a:endParaRPr lang="en-US" sz="4000" b="1">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5E0B3"/>
                    </a:solidFill>
                  </a:tcPr>
                </a:tc>
                <a:tc>
                  <a:txBody>
                    <a:bodyPr/>
                    <a:p>
                      <a:pPr marL="68580" indent="0" algn="ctr">
                        <a:spcBef>
                          <a:spcPct val="0"/>
                        </a:spcBef>
                        <a:spcAft>
                          <a:spcPct val="0"/>
                        </a:spcAft>
                      </a:pPr>
                      <a:r>
                        <a:rPr lang="en-US" sz="4000" b="1">
                          <a:solidFill>
                            <a:srgbClr val="000000"/>
                          </a:solidFill>
                          <a:latin typeface="Calibri" panose="020F0502020204030204"/>
                          <a:ea typeface="標楷體" panose="03000509000000000000" pitchFamily="65" charset="-120"/>
                        </a:rPr>
                        <a:t>hou</a:t>
                      </a:r>
                      <a:r>
                        <a:rPr lang="en-US" sz="4000" b="1">
                          <a:solidFill>
                            <a:srgbClr val="000000"/>
                          </a:solidFill>
                          <a:latin typeface="Calibri" panose="020F0502020204030204"/>
                          <a:ea typeface="SimSun" panose="02010600030101010101" pitchFamily="2" charset="-122"/>
                        </a:rPr>
                        <a:t>r</a:t>
                      </a:r>
                      <a:r>
                        <a:rPr lang="en-US" sz="4000" b="1">
                          <a:solidFill>
                            <a:srgbClr val="000000"/>
                          </a:solidFill>
                          <a:latin typeface="Calibri" panose="020F0502020204030204"/>
                          <a:ea typeface="標楷體" panose="03000509000000000000" pitchFamily="65" charset="-120"/>
                        </a:rPr>
                        <a:t>s</a:t>
                      </a:r>
                      <a:endParaRPr lang="en-US" sz="4000" b="1">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5E0B3"/>
                    </a:solidFill>
                  </a:tcPr>
                </a:tc>
                <a:tc>
                  <a:txBody>
                    <a:bodyPr/>
                    <a:p>
                      <a:pPr marL="68580" indent="0" algn="ctr">
                        <a:spcBef>
                          <a:spcPct val="0"/>
                        </a:spcBef>
                        <a:spcAft>
                          <a:spcPct val="0"/>
                        </a:spcAft>
                      </a:pPr>
                      <a:r>
                        <a:rPr lang="en-US" sz="4000" b="1">
                          <a:solidFill>
                            <a:srgbClr val="000000"/>
                          </a:solidFill>
                          <a:latin typeface="Calibri" panose="020F0502020204030204"/>
                          <a:ea typeface="標楷體" panose="03000509000000000000" pitchFamily="65" charset="-120"/>
                        </a:rPr>
                        <a:t>The minimum amount to start a class</a:t>
                      </a:r>
                      <a:endParaRPr lang="en-US" sz="4000" b="1">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5E0B3"/>
                    </a:solidFill>
                  </a:tcPr>
                </a:tc>
                <a:tc>
                  <a:txBody>
                    <a:bodyPr/>
                    <a:p>
                      <a:pPr marL="68580" indent="0" algn="ctr">
                        <a:spcBef>
                          <a:spcPct val="0"/>
                        </a:spcBef>
                        <a:spcAft>
                          <a:spcPct val="0"/>
                        </a:spcAft>
                      </a:pPr>
                      <a:r>
                        <a:rPr lang="en-US" sz="4000" b="1">
                          <a:solidFill>
                            <a:srgbClr val="000000"/>
                          </a:solidFill>
                          <a:latin typeface="Calibri" panose="020F0502020204030204"/>
                          <a:ea typeface="SimSun" panose="02010600030101010101" pitchFamily="2" charset="-122"/>
                        </a:rPr>
                        <a:t>S</a:t>
                      </a:r>
                      <a:r>
                        <a:rPr lang="en-US" sz="4000" b="1">
                          <a:solidFill>
                            <a:srgbClr val="000000"/>
                          </a:solidFill>
                          <a:latin typeface="Calibri" panose="020F0502020204030204"/>
                          <a:ea typeface="標楷體" panose="03000509000000000000" pitchFamily="65" charset="-120"/>
                        </a:rPr>
                        <a:t>chool tuition /NTD</a:t>
                      </a:r>
                      <a:endParaRPr lang="en-US" sz="4000" b="1">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5E0B3"/>
                    </a:solidFill>
                  </a:tcPr>
                </a:tc>
                <a:tc>
                  <a:txBody>
                    <a:bodyPr/>
                    <a:p>
                      <a:pPr marL="68580" indent="0">
                        <a:spcBef>
                          <a:spcPct val="0"/>
                        </a:spcBef>
                        <a:spcAft>
                          <a:spcPct val="0"/>
                        </a:spcAft>
                      </a:pPr>
                      <a:r>
                        <a:rPr lang="en-US" sz="4000" b="1">
                          <a:solidFill>
                            <a:srgbClr val="000000"/>
                          </a:solidFill>
                          <a:latin typeface="Calibri" panose="020F0502020204030204"/>
                          <a:ea typeface="標楷體" panose="03000509000000000000" pitchFamily="65" charset="-120"/>
                        </a:rPr>
                        <a:t>Registration</a:t>
                      </a:r>
                      <a:br>
                        <a:rPr lang="en-US" sz="4000" b="1">
                          <a:solidFill>
                            <a:srgbClr val="000000"/>
                          </a:solidFill>
                          <a:latin typeface="Calibri" panose="020F0502020204030204"/>
                        </a:rPr>
                      </a:br>
                      <a:r>
                        <a:rPr lang="en-US" sz="4000" b="1">
                          <a:solidFill>
                            <a:srgbClr val="000000"/>
                          </a:solidFill>
                          <a:latin typeface="Calibri" panose="020F0502020204030204"/>
                          <a:ea typeface="標楷體" panose="03000509000000000000" pitchFamily="65" charset="-120"/>
                        </a:rPr>
                        <a:t> fee</a:t>
                      </a:r>
                      <a:endParaRPr lang="en-US" sz="4000" b="1">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5E0B3"/>
                    </a:solidFill>
                  </a:tcPr>
                </a:tc>
                <a:tc>
                  <a:txBody>
                    <a:bodyPr/>
                    <a:p>
                      <a:pPr marL="68580" indent="0" algn="ctr">
                        <a:spcBef>
                          <a:spcPct val="0"/>
                        </a:spcBef>
                        <a:spcAft>
                          <a:spcPct val="0"/>
                        </a:spcAft>
                      </a:pPr>
                      <a:r>
                        <a:rPr lang="en-US" sz="4000" b="1">
                          <a:solidFill>
                            <a:srgbClr val="000000"/>
                          </a:solidFill>
                          <a:latin typeface="Calibri" panose="020F0502020204030204"/>
                          <a:ea typeface="標楷體" panose="03000509000000000000" pitchFamily="65" charset="-120"/>
                        </a:rPr>
                        <a:t>Course date</a:t>
                      </a:r>
                      <a:endParaRPr lang="en-US" sz="4000" b="1">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5E0B3"/>
                    </a:solidFill>
                  </a:tcPr>
                </a:tc>
                <a:tc>
                  <a:txBody>
                    <a:bodyPr/>
                    <a:p>
                      <a:pPr marL="68580" indent="0" algn="ctr">
                        <a:spcBef>
                          <a:spcPct val="0"/>
                        </a:spcBef>
                        <a:spcAft>
                          <a:spcPct val="0"/>
                        </a:spcAft>
                      </a:pPr>
                      <a:r>
                        <a:rPr lang="en-US" sz="4000" b="1">
                          <a:solidFill>
                            <a:srgbClr val="000000"/>
                          </a:solidFill>
                          <a:latin typeface="Calibri" panose="020F0502020204030204"/>
                          <a:ea typeface="標楷體" panose="03000509000000000000" pitchFamily="65" charset="-120"/>
                        </a:rPr>
                        <a:t>Application deadline</a:t>
                      </a:r>
                      <a:endParaRPr lang="en-US" sz="4000" b="1">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5E0B3"/>
                    </a:solidFill>
                  </a:tcPr>
                </a:tc>
              </a:tr>
              <a:tr h="2153285">
                <a:tc>
                  <a:txBody>
                    <a:bodyPr/>
                    <a:p>
                      <a:pPr marL="68580" indent="0" algn="ctr">
                        <a:spcBef>
                          <a:spcPct val="0"/>
                        </a:spcBef>
                        <a:spcAft>
                          <a:spcPts val="400"/>
                        </a:spcAft>
                      </a:pPr>
                      <a:r>
                        <a:rPr lang="en-US" sz="4000">
                          <a:solidFill>
                            <a:srgbClr val="000000"/>
                          </a:solidFill>
                          <a:latin typeface="Calibri" panose="020F0502020204030204"/>
                          <a:ea typeface="SimSun" panose="02010600030101010101" pitchFamily="2" charset="-122"/>
                        </a:rPr>
                        <a:t>Winter holiday</a:t>
                      </a:r>
                      <a:endParaRPr lang="en-US" sz="4000">
                        <a:solidFill>
                          <a:srgbClr val="000000"/>
                        </a:solidFill>
                        <a:latin typeface="Calibri" panose="020F0502020204030204"/>
                        <a:ea typeface="SimSun"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D966"/>
                    </a:solidFill>
                  </a:tcPr>
                </a:tc>
                <a:tc>
                  <a:txBody>
                    <a:bodyPr/>
                    <a:p>
                      <a:pPr marL="68580" indent="0" algn="ctr">
                        <a:spcBef>
                          <a:spcPct val="0"/>
                        </a:spcBef>
                        <a:spcAft>
                          <a:spcPts val="400"/>
                        </a:spcAft>
                      </a:pPr>
                      <a:r>
                        <a:rPr lang="en-US" sz="4000">
                          <a:solidFill>
                            <a:srgbClr val="000000"/>
                          </a:solidFill>
                          <a:latin typeface="Calibri" panose="020F0502020204030204"/>
                          <a:ea typeface="SimSun" panose="02010600030101010101" pitchFamily="2" charset="-122"/>
                        </a:rPr>
                        <a:t>Preparatory (Level 1)</a:t>
                      </a:r>
                      <a:endParaRPr lang="en-US" sz="4000">
                        <a:solidFill>
                          <a:srgbClr val="000000"/>
                        </a:solidFill>
                        <a:latin typeface="Calibri" panose="020F0502020204030204"/>
                        <a:ea typeface="SimSun"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c>
                  <a:txBody>
                    <a:bodyPr/>
                    <a:p>
                      <a:pPr marL="68580" indent="0" algn="ctr">
                        <a:spcBef>
                          <a:spcPct val="0"/>
                        </a:spcBef>
                        <a:spcAft>
                          <a:spcPts val="400"/>
                        </a:spcAft>
                      </a:pPr>
                      <a:r>
                        <a:rPr lang="en-US" sz="4000">
                          <a:solidFill>
                            <a:srgbClr val="000000"/>
                          </a:solidFill>
                          <a:latin typeface="Calibri" panose="020F0502020204030204"/>
                          <a:ea typeface="標楷體" panose="03000509000000000000" pitchFamily="65" charset="-120"/>
                        </a:rPr>
                        <a:t>30</a:t>
                      </a:r>
                      <a:endParaRPr lang="en-US" sz="40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c>
                  <a:txBody>
                    <a:bodyPr/>
                    <a:p>
                      <a:pPr marL="68580" indent="0" algn="ctr">
                        <a:spcBef>
                          <a:spcPct val="0"/>
                        </a:spcBef>
                        <a:spcAft>
                          <a:spcPts val="400"/>
                        </a:spcAft>
                      </a:pPr>
                      <a:r>
                        <a:rPr lang="en-US" sz="4000">
                          <a:solidFill>
                            <a:srgbClr val="000000"/>
                          </a:solidFill>
                          <a:latin typeface="Calibri" panose="020F0502020204030204"/>
                          <a:ea typeface="標楷體" panose="03000509000000000000" pitchFamily="65" charset="-120"/>
                        </a:rPr>
                        <a:t>10</a:t>
                      </a:r>
                      <a:endParaRPr lang="en-US" sz="40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c>
                  <a:txBody>
                    <a:bodyPr/>
                    <a:p>
                      <a:pPr marL="68580" indent="0" algn="ctr">
                        <a:spcBef>
                          <a:spcPct val="0"/>
                        </a:spcBef>
                        <a:spcAft>
                          <a:spcPts val="400"/>
                        </a:spcAft>
                      </a:pPr>
                      <a:r>
                        <a:rPr lang="en-US" sz="4000">
                          <a:solidFill>
                            <a:srgbClr val="000000"/>
                          </a:solidFill>
                          <a:latin typeface="Calibri" panose="020F0502020204030204"/>
                          <a:ea typeface="標楷體" panose="03000509000000000000" pitchFamily="65" charset="-120"/>
                        </a:rPr>
                        <a:t>7,200</a:t>
                      </a:r>
                      <a:endParaRPr lang="en-US" sz="40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c>
                  <a:txBody>
                    <a:bodyPr/>
                    <a:p>
                      <a:pPr marL="68580" indent="0" algn="ctr">
                        <a:spcBef>
                          <a:spcPct val="0"/>
                        </a:spcBef>
                        <a:spcAft>
                          <a:spcPts val="400"/>
                        </a:spcAft>
                      </a:pPr>
                      <a:r>
                        <a:rPr lang="en-US" sz="4000">
                          <a:solidFill>
                            <a:srgbClr val="000000"/>
                          </a:solidFill>
                          <a:latin typeface="Calibri" panose="020F0502020204030204"/>
                          <a:ea typeface="標楷體" panose="03000509000000000000" pitchFamily="65" charset="-120"/>
                        </a:rPr>
                        <a:t>1,000</a:t>
                      </a:r>
                      <a:endParaRPr lang="en-US" sz="40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c>
                  <a:txBody>
                    <a:bodyPr/>
                    <a:p>
                      <a:pPr marL="68580" indent="0" algn="ctr">
                        <a:spcBef>
                          <a:spcPct val="0"/>
                        </a:spcBef>
                        <a:spcAft>
                          <a:spcPts val="400"/>
                        </a:spcAft>
                      </a:pPr>
                      <a:r>
                        <a:rPr lang="en-US" sz="4000">
                          <a:solidFill>
                            <a:srgbClr val="000000"/>
                          </a:solidFill>
                          <a:latin typeface="Calibri" panose="020F0502020204030204"/>
                          <a:ea typeface="標楷體" panose="03000509000000000000" pitchFamily="65" charset="-120"/>
                        </a:rPr>
                        <a:t>1</a:t>
                      </a:r>
                      <a:r>
                        <a:rPr lang="zh-TW" altLang="en-US" sz="4000">
                          <a:solidFill>
                            <a:srgbClr val="000000"/>
                          </a:solidFill>
                          <a:latin typeface="Calibri" panose="020F0502020204030204"/>
                          <a:ea typeface="標楷體" panose="03000509000000000000" pitchFamily="65" charset="-120"/>
                        </a:rPr>
                        <a:t>月</a:t>
                      </a:r>
                      <a:r>
                        <a:rPr lang="en-US" sz="4000">
                          <a:solidFill>
                            <a:srgbClr val="000000"/>
                          </a:solidFill>
                          <a:latin typeface="Calibri" panose="020F0502020204030204"/>
                          <a:ea typeface="標楷體" panose="03000509000000000000" pitchFamily="65" charset="-120"/>
                        </a:rPr>
                        <a:t>-2</a:t>
                      </a:r>
                      <a:r>
                        <a:rPr lang="zh-TW" altLang="en-US" sz="4000">
                          <a:solidFill>
                            <a:srgbClr val="000000"/>
                          </a:solidFill>
                          <a:latin typeface="Calibri" panose="020F0502020204030204"/>
                          <a:ea typeface="標楷體" panose="03000509000000000000" pitchFamily="65" charset="-120"/>
                        </a:rPr>
                        <a:t>月</a:t>
                      </a:r>
                      <a:endParaRPr lang="zh-TW" altLang="en-US" sz="40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c>
                  <a:txBody>
                    <a:bodyPr/>
                    <a:p>
                      <a:pPr marL="68580" indent="0" algn="ctr">
                        <a:spcBef>
                          <a:spcPct val="0"/>
                        </a:spcBef>
                        <a:spcAft>
                          <a:spcPts val="400"/>
                        </a:spcAft>
                      </a:pPr>
                      <a:r>
                        <a:rPr lang="en-US" sz="4000">
                          <a:solidFill>
                            <a:srgbClr val="000000"/>
                          </a:solidFill>
                          <a:latin typeface="Calibri" panose="020F0502020204030204"/>
                          <a:ea typeface="標楷體" panose="03000509000000000000" pitchFamily="65" charset="-120"/>
                        </a:rPr>
                        <a:t>12/01</a:t>
                      </a:r>
                      <a:endParaRPr lang="en-US" sz="40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r>
              <a:tr h="2153285">
                <a:tc>
                  <a:txBody>
                    <a:bodyPr/>
                    <a:p>
                      <a:pPr marL="68580" indent="0" algn="ctr">
                        <a:spcBef>
                          <a:spcPct val="0"/>
                        </a:spcBef>
                        <a:spcAft>
                          <a:spcPts val="400"/>
                        </a:spcAft>
                      </a:pPr>
                      <a:r>
                        <a:rPr lang="en-US" sz="4000">
                          <a:solidFill>
                            <a:srgbClr val="000000"/>
                          </a:solidFill>
                          <a:latin typeface="Calibri" panose="020F0502020204030204"/>
                          <a:ea typeface="SimSun" panose="02010600030101010101" pitchFamily="2" charset="-122"/>
                        </a:rPr>
                        <a:t>Summer holiday</a:t>
                      </a:r>
                      <a:endParaRPr lang="en-US" sz="4000">
                        <a:solidFill>
                          <a:srgbClr val="000000"/>
                        </a:solidFill>
                        <a:latin typeface="Calibri" panose="020F0502020204030204"/>
                        <a:ea typeface="SimSun"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BDD6EE"/>
                    </a:solidFill>
                  </a:tcPr>
                </a:tc>
                <a:tc>
                  <a:txBody>
                    <a:bodyPr/>
                    <a:p>
                      <a:pPr marL="68580" indent="0" algn="ctr">
                        <a:spcBef>
                          <a:spcPct val="0"/>
                        </a:spcBef>
                        <a:spcAft>
                          <a:spcPts val="400"/>
                        </a:spcAft>
                      </a:pPr>
                      <a:r>
                        <a:rPr lang="en-US" sz="4000">
                          <a:solidFill>
                            <a:srgbClr val="000000"/>
                          </a:solidFill>
                          <a:latin typeface="Calibri" panose="020F0502020204030204"/>
                          <a:ea typeface="SimSun" panose="02010600030101010101" pitchFamily="2" charset="-122"/>
                        </a:rPr>
                        <a:t>Preparatory</a:t>
                      </a:r>
                      <a:br>
                        <a:rPr lang="en-US" sz="4000">
                          <a:solidFill>
                            <a:srgbClr val="000000"/>
                          </a:solidFill>
                          <a:latin typeface="Calibri" panose="020F0502020204030204"/>
                          <a:ea typeface="SimSun" panose="02010600030101010101" pitchFamily="2" charset="-122"/>
                        </a:rPr>
                      </a:br>
                      <a:r>
                        <a:rPr lang="en-US" sz="4000">
                          <a:solidFill>
                            <a:srgbClr val="000000"/>
                          </a:solidFill>
                          <a:latin typeface="Calibri" panose="020F0502020204030204"/>
                          <a:ea typeface="SimSun" panose="02010600030101010101" pitchFamily="2" charset="-122"/>
                        </a:rPr>
                        <a:t> (Level 2)</a:t>
                      </a:r>
                      <a:endParaRPr lang="en-US" sz="4000">
                        <a:solidFill>
                          <a:srgbClr val="000000"/>
                        </a:solidFill>
                        <a:latin typeface="Calibri" panose="020F0502020204030204"/>
                        <a:ea typeface="SimSun"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E2F3"/>
                    </a:solidFill>
                  </a:tcPr>
                </a:tc>
                <a:tc>
                  <a:txBody>
                    <a:bodyPr/>
                    <a:p>
                      <a:pPr marL="68580" indent="0" algn="ctr">
                        <a:spcBef>
                          <a:spcPct val="0"/>
                        </a:spcBef>
                        <a:spcAft>
                          <a:spcPts val="400"/>
                        </a:spcAft>
                      </a:pPr>
                      <a:r>
                        <a:rPr lang="en-US" sz="4000">
                          <a:solidFill>
                            <a:srgbClr val="000000"/>
                          </a:solidFill>
                          <a:latin typeface="Calibri" panose="020F0502020204030204"/>
                          <a:ea typeface="標楷體" panose="03000509000000000000" pitchFamily="65" charset="-120"/>
                        </a:rPr>
                        <a:t>90</a:t>
                      </a:r>
                      <a:endParaRPr lang="en-US" sz="40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E2F3"/>
                    </a:solidFill>
                  </a:tcPr>
                </a:tc>
                <a:tc>
                  <a:txBody>
                    <a:bodyPr/>
                    <a:p>
                      <a:pPr marL="68580" indent="0" algn="ctr">
                        <a:spcBef>
                          <a:spcPct val="0"/>
                        </a:spcBef>
                        <a:spcAft>
                          <a:spcPts val="400"/>
                        </a:spcAft>
                      </a:pPr>
                      <a:r>
                        <a:rPr lang="en-US" sz="4000">
                          <a:solidFill>
                            <a:srgbClr val="000000"/>
                          </a:solidFill>
                          <a:latin typeface="Calibri" panose="020F0502020204030204"/>
                          <a:ea typeface="標楷體" panose="03000509000000000000" pitchFamily="65" charset="-120"/>
                        </a:rPr>
                        <a:t>10</a:t>
                      </a:r>
                      <a:endParaRPr lang="en-US" sz="40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E2F3"/>
                    </a:solidFill>
                  </a:tcPr>
                </a:tc>
                <a:tc>
                  <a:txBody>
                    <a:bodyPr/>
                    <a:p>
                      <a:pPr marL="68580" indent="0" algn="ctr">
                        <a:spcBef>
                          <a:spcPct val="0"/>
                        </a:spcBef>
                        <a:spcAft>
                          <a:spcPts val="400"/>
                        </a:spcAft>
                      </a:pPr>
                      <a:r>
                        <a:rPr lang="en-US" sz="4000">
                          <a:solidFill>
                            <a:srgbClr val="000000"/>
                          </a:solidFill>
                          <a:latin typeface="Calibri" panose="020F0502020204030204"/>
                          <a:ea typeface="標楷體" panose="03000509000000000000" pitchFamily="65" charset="-120"/>
                        </a:rPr>
                        <a:t>21,600</a:t>
                      </a:r>
                      <a:endParaRPr lang="en-US" sz="40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E2F3"/>
                    </a:solidFill>
                  </a:tcPr>
                </a:tc>
                <a:tc>
                  <a:txBody>
                    <a:bodyPr/>
                    <a:p>
                      <a:pPr marL="68580" indent="0" algn="ctr">
                        <a:spcBef>
                          <a:spcPct val="0"/>
                        </a:spcBef>
                        <a:spcAft>
                          <a:spcPts val="400"/>
                        </a:spcAft>
                      </a:pPr>
                      <a:r>
                        <a:rPr lang="en-US" sz="4000">
                          <a:solidFill>
                            <a:srgbClr val="000000"/>
                          </a:solidFill>
                          <a:latin typeface="Calibri" panose="020F0502020204030204"/>
                          <a:ea typeface="標楷體" panose="03000509000000000000" pitchFamily="65" charset="-120"/>
                        </a:rPr>
                        <a:t>1,000</a:t>
                      </a:r>
                      <a:endParaRPr lang="en-US" sz="40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E2F3"/>
                    </a:solidFill>
                  </a:tcPr>
                </a:tc>
                <a:tc>
                  <a:txBody>
                    <a:bodyPr/>
                    <a:p>
                      <a:pPr marL="68580" indent="0" algn="ctr">
                        <a:spcBef>
                          <a:spcPct val="0"/>
                        </a:spcBef>
                        <a:spcAft>
                          <a:spcPts val="400"/>
                        </a:spcAft>
                      </a:pPr>
                      <a:r>
                        <a:rPr lang="en-US" sz="4000">
                          <a:solidFill>
                            <a:srgbClr val="000000"/>
                          </a:solidFill>
                          <a:latin typeface="Calibri" panose="020F0502020204030204"/>
                          <a:ea typeface="標楷體" panose="03000509000000000000" pitchFamily="65" charset="-120"/>
                        </a:rPr>
                        <a:t>7</a:t>
                      </a:r>
                      <a:r>
                        <a:rPr lang="zh-TW" altLang="en-US" sz="4000">
                          <a:solidFill>
                            <a:srgbClr val="000000"/>
                          </a:solidFill>
                          <a:latin typeface="Calibri" panose="020F0502020204030204"/>
                          <a:ea typeface="標楷體" panose="03000509000000000000" pitchFamily="65" charset="-120"/>
                        </a:rPr>
                        <a:t>月</a:t>
                      </a:r>
                      <a:r>
                        <a:rPr lang="en-US" sz="4000">
                          <a:solidFill>
                            <a:srgbClr val="000000"/>
                          </a:solidFill>
                          <a:latin typeface="Calibri" panose="020F0502020204030204"/>
                          <a:ea typeface="標楷體" panose="03000509000000000000" pitchFamily="65" charset="-120"/>
                        </a:rPr>
                        <a:t>-8</a:t>
                      </a:r>
                      <a:r>
                        <a:rPr lang="zh-TW" altLang="en-US" sz="4000">
                          <a:solidFill>
                            <a:srgbClr val="000000"/>
                          </a:solidFill>
                          <a:latin typeface="Calibri" panose="020F0502020204030204"/>
                          <a:ea typeface="標楷體" panose="03000509000000000000" pitchFamily="65" charset="-120"/>
                        </a:rPr>
                        <a:t>月</a:t>
                      </a:r>
                      <a:endParaRPr lang="zh-TW" altLang="en-US" sz="40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E2F3"/>
                    </a:solidFill>
                  </a:tcPr>
                </a:tc>
                <a:tc>
                  <a:txBody>
                    <a:bodyPr/>
                    <a:p>
                      <a:pPr marL="68580" indent="0" algn="ctr">
                        <a:spcBef>
                          <a:spcPct val="0"/>
                        </a:spcBef>
                        <a:spcAft>
                          <a:spcPts val="400"/>
                        </a:spcAft>
                      </a:pPr>
                      <a:r>
                        <a:rPr lang="en-US" sz="4000">
                          <a:solidFill>
                            <a:srgbClr val="000000"/>
                          </a:solidFill>
                          <a:latin typeface="Calibri" panose="020F0502020204030204"/>
                          <a:ea typeface="標楷體" panose="03000509000000000000" pitchFamily="65" charset="-120"/>
                        </a:rPr>
                        <a:t>05/15</a:t>
                      </a:r>
                      <a:endParaRPr lang="en-US" sz="40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E2F3"/>
                    </a:solidFill>
                  </a:tcPr>
                </a:tc>
              </a:tr>
            </a:tbl>
          </a:graphicData>
        </a:graphic>
      </p:graphicFrame>
      <p:sp>
        <p:nvSpPr>
          <p:cNvPr id="13" name="文字框 12"/>
          <p:cNvSpPr txBox="1"/>
          <p:nvPr/>
        </p:nvSpPr>
        <p:spPr>
          <a:xfrm>
            <a:off x="1490980" y="14892020"/>
            <a:ext cx="18338165" cy="5610860"/>
          </a:xfrm>
          <a:prstGeom prst="rect">
            <a:avLst/>
          </a:prstGeom>
        </p:spPr>
        <p:txBody>
          <a:bodyPr wrap="square">
            <a:spAutoFit/>
          </a:bodyPr>
          <a:p>
            <a:pPr marL="0" indent="0" defTabSz="304800">
              <a:spcBef>
                <a:spcPct val="0"/>
              </a:spcBef>
              <a:spcAft>
                <a:spcPts val="400"/>
              </a:spcAft>
            </a:pPr>
            <a:r>
              <a:rPr lang="en-US" sz="4400">
                <a:solidFill>
                  <a:srgbClr val="525252"/>
                </a:solidFill>
                <a:latin typeface="Cambria Math" panose="02040503050406030204"/>
                <a:ea typeface="標楷體" panose="03000509000000000000" pitchFamily="65" charset="-120"/>
              </a:rPr>
              <a:t>◆</a:t>
            </a:r>
            <a:r>
              <a:rPr lang="en-US" sz="4400">
                <a:solidFill>
                  <a:srgbClr val="525252"/>
                </a:solidFill>
                <a:latin typeface="Calibri" panose="020F0502020204030204"/>
                <a:ea typeface="標楷體" panose="03000509000000000000" pitchFamily="65" charset="-120"/>
              </a:rPr>
              <a:t>The above tuition and miscellaneous fees do not include books, teaching materials, and cultural course materials. If you need to apply for insurance, please apply to the center office.</a:t>
            </a:r>
            <a:endParaRPr lang="en-US" sz="4400">
              <a:solidFill>
                <a:srgbClr val="525252"/>
              </a:solidFill>
              <a:latin typeface="Calibri" panose="020F0502020204030204"/>
              <a:ea typeface="標楷體" panose="03000509000000000000" pitchFamily="65" charset="-120"/>
            </a:endParaRPr>
          </a:p>
          <a:p>
            <a:pPr marL="0" indent="0" defTabSz="304800">
              <a:spcBef>
                <a:spcPct val="0"/>
              </a:spcBef>
              <a:spcAft>
                <a:spcPts val="400"/>
              </a:spcAft>
            </a:pPr>
            <a:r>
              <a:rPr lang="en-US" sz="4400">
                <a:solidFill>
                  <a:srgbClr val="525252"/>
                </a:solidFill>
                <a:latin typeface="Cambria Math" panose="02040503050406030204"/>
                <a:ea typeface="標楷體" panose="03000509000000000000" pitchFamily="65" charset="-120"/>
              </a:rPr>
              <a:t>◆</a:t>
            </a:r>
            <a:r>
              <a:rPr lang="en-US" sz="4400">
                <a:solidFill>
                  <a:srgbClr val="525252"/>
                </a:solidFill>
                <a:latin typeface="Calibri" panose="020F0502020204030204"/>
                <a:ea typeface="標楷體" panose="03000509000000000000" pitchFamily="65" charset="-120"/>
              </a:rPr>
              <a:t>Once paid, the tuition fee is non-refundable and non-transferable.</a:t>
            </a:r>
            <a:endParaRPr lang="en-US" sz="4400">
              <a:solidFill>
                <a:srgbClr val="525252"/>
              </a:solidFill>
              <a:latin typeface="Calibri" panose="020F0502020204030204"/>
              <a:ea typeface="標楷體" panose="03000509000000000000" pitchFamily="65" charset="-120"/>
            </a:endParaRPr>
          </a:p>
          <a:p>
            <a:pPr marL="0" indent="0" defTabSz="304800">
              <a:spcBef>
                <a:spcPct val="0"/>
              </a:spcBef>
              <a:spcAft>
                <a:spcPts val="400"/>
              </a:spcAft>
            </a:pPr>
            <a:r>
              <a:rPr lang="en-US" sz="4400">
                <a:solidFill>
                  <a:srgbClr val="525252"/>
                </a:solidFill>
                <a:latin typeface="Cambria Math" panose="02040503050406030204"/>
                <a:ea typeface="標楷體" panose="03000509000000000000" pitchFamily="65" charset="-120"/>
              </a:rPr>
              <a:t>◆</a:t>
            </a:r>
            <a:r>
              <a:rPr lang="en-US" sz="4400">
                <a:solidFill>
                  <a:srgbClr val="525252"/>
                </a:solidFill>
                <a:latin typeface="Calibri" panose="020F0502020204030204"/>
                <a:ea typeface="標楷體" panose="03000509000000000000" pitchFamily="65" charset="-120"/>
              </a:rPr>
              <a:t>If a student is unable to continue attending classes due to a major incident, they must provide proof and submit a written request for a refund. Refunds are based on the "Regulations for the Implementation of Extension Education in Colleges and Universities" issued by the Ministry of Education.</a:t>
            </a:r>
            <a:endParaRPr lang="en-US" altLang="zh-TW" sz="4400">
              <a:solidFill>
                <a:srgbClr val="525252"/>
              </a:solidFill>
              <a:latin typeface="Calibri" panose="020F0502020204030204"/>
              <a:ea typeface="標楷體" panose="03000509000000000000" pitchFamily="65" charset="-120"/>
            </a:endParaRPr>
          </a:p>
        </p:txBody>
      </p:sp>
      <p:graphicFrame>
        <p:nvGraphicFramePr>
          <p:cNvPr id="14" name="表格 13"/>
          <p:cNvGraphicFramePr/>
          <p:nvPr>
            <p:custDataLst>
              <p:tags r:id="rId4"/>
            </p:custDataLst>
          </p:nvPr>
        </p:nvGraphicFramePr>
        <p:xfrm>
          <a:off x="1490980" y="20914995"/>
          <a:ext cx="19025870" cy="5560695"/>
        </p:xfrm>
        <a:graphic>
          <a:graphicData uri="http://schemas.openxmlformats.org/drawingml/2006/table">
            <a:tbl>
              <a:tblPr/>
              <a:tblGrid>
                <a:gridCol w="9512935"/>
                <a:gridCol w="9512935"/>
              </a:tblGrid>
              <a:tr h="1328420">
                <a:tc>
                  <a:txBody>
                    <a:bodyPr/>
                    <a:p>
                      <a:pPr marL="68580" indent="0" algn="ctr">
                        <a:spcBef>
                          <a:spcPct val="0"/>
                        </a:spcBef>
                        <a:spcAft>
                          <a:spcPct val="0"/>
                        </a:spcAft>
                      </a:pPr>
                      <a:r>
                        <a:rPr lang="en-US" sz="4400" b="1">
                          <a:solidFill>
                            <a:srgbClr val="000000"/>
                          </a:solidFill>
                          <a:latin typeface="Calibri" panose="020F0502020204030204"/>
                          <a:ea typeface="標楷體" panose="03000509000000000000" pitchFamily="65" charset="-120"/>
                        </a:rPr>
                        <a:t>Date of refund application</a:t>
                      </a:r>
                      <a:endParaRPr lang="en-US" sz="4400" b="1">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5E0B3"/>
                    </a:solidFill>
                  </a:tcPr>
                </a:tc>
                <a:tc>
                  <a:txBody>
                    <a:bodyPr/>
                    <a:p>
                      <a:pPr marL="68580" indent="0" algn="ctr">
                        <a:spcBef>
                          <a:spcPct val="0"/>
                        </a:spcBef>
                        <a:spcAft>
                          <a:spcPct val="0"/>
                        </a:spcAft>
                      </a:pPr>
                      <a:r>
                        <a:rPr lang="en-US" sz="4400" b="1">
                          <a:solidFill>
                            <a:srgbClr val="000000"/>
                          </a:solidFill>
                          <a:latin typeface="Calibri" panose="020F0502020204030204"/>
                          <a:ea typeface="標楷體" panose="03000509000000000000" pitchFamily="65" charset="-120"/>
                        </a:rPr>
                        <a:t>Refundable ammount</a:t>
                      </a:r>
                      <a:endParaRPr lang="en-US" sz="4400" b="1">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5E0B3"/>
                    </a:solidFill>
                  </a:tcPr>
                </a:tc>
              </a:tr>
              <a:tr h="1057910">
                <a:tc>
                  <a:txBody>
                    <a:bodyPr/>
                    <a:p>
                      <a:pPr marL="68580" indent="0" algn="ctr">
                        <a:spcBef>
                          <a:spcPct val="0"/>
                        </a:spcBef>
                        <a:spcAft>
                          <a:spcPct val="0"/>
                        </a:spcAft>
                      </a:pPr>
                      <a:r>
                        <a:rPr lang="en-US" sz="4400">
                          <a:solidFill>
                            <a:srgbClr val="000000"/>
                          </a:solidFill>
                          <a:latin typeface="Calibri" panose="020F0502020204030204"/>
                          <a:ea typeface="標楷體" panose="03000509000000000000" pitchFamily="65" charset="-120"/>
                        </a:rPr>
                        <a:t>Before class starts</a:t>
                      </a:r>
                      <a:endParaRPr lang="en-US" sz="44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c>
                  <a:txBody>
                    <a:bodyPr/>
                    <a:p>
                      <a:pPr marL="68580" indent="0" algn="ctr">
                        <a:spcBef>
                          <a:spcPct val="0"/>
                        </a:spcBef>
                        <a:spcAft>
                          <a:spcPct val="0"/>
                        </a:spcAft>
                      </a:pPr>
                      <a:r>
                        <a:rPr lang="en-US" sz="4400">
                          <a:solidFill>
                            <a:srgbClr val="000000"/>
                          </a:solidFill>
                          <a:latin typeface="Calibri" panose="020F0502020204030204"/>
                          <a:ea typeface="標楷體" panose="03000509000000000000" pitchFamily="65" charset="-120"/>
                        </a:rPr>
                        <a:t>90% refundable tuition fee</a:t>
                      </a:r>
                      <a:endParaRPr lang="en-US" sz="44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r>
              <a:tr h="1058545">
                <a:tc>
                  <a:txBody>
                    <a:bodyPr/>
                    <a:p>
                      <a:pPr marL="68580" indent="0" algn="ctr">
                        <a:spcBef>
                          <a:spcPct val="0"/>
                        </a:spcBef>
                        <a:spcAft>
                          <a:spcPct val="0"/>
                        </a:spcAft>
                      </a:pPr>
                      <a:r>
                        <a:rPr lang="en-US" sz="4400">
                          <a:solidFill>
                            <a:srgbClr val="000000"/>
                          </a:solidFill>
                          <a:latin typeface="Calibri" panose="020F0502020204030204"/>
                          <a:ea typeface="標楷體" panose="03000509000000000000" pitchFamily="65" charset="-120"/>
                        </a:rPr>
                        <a:t>Less than one third of the full course</a:t>
                      </a:r>
                      <a:endParaRPr lang="en-US" sz="44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c>
                  <a:txBody>
                    <a:bodyPr/>
                    <a:p>
                      <a:pPr marL="68580" indent="0" algn="ctr">
                        <a:spcBef>
                          <a:spcPct val="0"/>
                        </a:spcBef>
                        <a:spcAft>
                          <a:spcPct val="0"/>
                        </a:spcAft>
                      </a:pPr>
                      <a:r>
                        <a:rPr lang="en-US" sz="4400">
                          <a:solidFill>
                            <a:srgbClr val="000000"/>
                          </a:solidFill>
                          <a:latin typeface="Calibri" panose="020F0502020204030204"/>
                          <a:ea typeface="標楷體" panose="03000509000000000000" pitchFamily="65" charset="-120"/>
                        </a:rPr>
                        <a:t>50% refundable tuition fee</a:t>
                      </a:r>
                      <a:endParaRPr lang="en-US" sz="44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r>
              <a:tr h="2115820">
                <a:tc>
                  <a:txBody>
                    <a:bodyPr/>
                    <a:p>
                      <a:pPr marL="68580" indent="0" algn="ctr">
                        <a:spcBef>
                          <a:spcPct val="0"/>
                        </a:spcBef>
                        <a:spcAft>
                          <a:spcPct val="0"/>
                        </a:spcAft>
                      </a:pPr>
                      <a:r>
                        <a:rPr lang="en-US" sz="4400">
                          <a:solidFill>
                            <a:srgbClr val="000000"/>
                          </a:solidFill>
                          <a:latin typeface="Calibri" panose="020F0502020204030204"/>
                          <a:ea typeface="標楷體" panose="03000509000000000000" pitchFamily="65" charset="-120"/>
                        </a:rPr>
                        <a:t>One third of the full course period has passed</a:t>
                      </a:r>
                      <a:endParaRPr lang="en-US" sz="44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c>
                  <a:txBody>
                    <a:bodyPr/>
                    <a:p>
                      <a:pPr marL="68580" indent="0" algn="ctr">
                        <a:spcBef>
                          <a:spcPct val="0"/>
                        </a:spcBef>
                        <a:spcAft>
                          <a:spcPct val="0"/>
                        </a:spcAft>
                      </a:pPr>
                      <a:r>
                        <a:rPr lang="en-US" sz="4400">
                          <a:solidFill>
                            <a:srgbClr val="000000"/>
                          </a:solidFill>
                          <a:latin typeface="Calibri" panose="020F0502020204030204"/>
                          <a:ea typeface="標楷體" panose="03000509000000000000" pitchFamily="65" charset="-120"/>
                        </a:rPr>
                        <a:t>Non reunfundable</a:t>
                      </a:r>
                      <a:endParaRPr lang="en-US" sz="4400">
                        <a:solidFill>
                          <a:srgbClr val="000000"/>
                        </a:solidFill>
                        <a:latin typeface="Calibri" panose="020F0502020204030204"/>
                        <a:ea typeface="標楷體" panose="03000509000000000000" pitchFamily="65" charset="-120"/>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F2CC"/>
                    </a:solidFill>
                  </a:tcPr>
                </a:tc>
              </a:tr>
            </a:tbl>
          </a:graphicData>
        </a:graphic>
      </p:graphicFrame>
      <p:sp>
        <p:nvSpPr>
          <p:cNvPr id="15" name="文字框 14"/>
          <p:cNvSpPr txBox="1"/>
          <p:nvPr/>
        </p:nvSpPr>
        <p:spPr>
          <a:xfrm>
            <a:off x="1490345" y="26887805"/>
            <a:ext cx="19005550" cy="4989830"/>
          </a:xfrm>
          <a:prstGeom prst="rect">
            <a:avLst/>
          </a:prstGeom>
        </p:spPr>
        <p:txBody>
          <a:bodyPr>
            <a:noAutofit/>
          </a:bodyPr>
          <a:p>
            <a:pPr marL="0" indent="0" defTabSz="304800">
              <a:spcBef>
                <a:spcPct val="0"/>
              </a:spcBef>
              <a:spcAft>
                <a:spcPts val="400"/>
              </a:spcAft>
            </a:pPr>
            <a:r>
              <a:rPr lang="en-US" sz="4800">
                <a:solidFill>
                  <a:srgbClr val="525252"/>
                </a:solidFill>
                <a:latin typeface="Cambria Math" panose="02040503050406030204"/>
                <a:ea typeface="標楷體" panose="03000509000000000000" pitchFamily="65" charset="-120"/>
              </a:rPr>
              <a:t>◆</a:t>
            </a:r>
            <a:r>
              <a:rPr lang="en-US" sz="4800">
                <a:solidFill>
                  <a:srgbClr val="525252"/>
                </a:solidFill>
                <a:latin typeface="Calibri" panose="020F0502020204030204"/>
                <a:ea typeface="標楷體" panose="03000509000000000000" pitchFamily="65" charset="-120"/>
              </a:rPr>
              <a:t>Registration fees and insurance fees are non-refundable.</a:t>
            </a:r>
            <a:endParaRPr lang="en-US" sz="4800">
              <a:solidFill>
                <a:srgbClr val="525252"/>
              </a:solidFill>
              <a:latin typeface="Calibri" panose="020F0502020204030204"/>
              <a:ea typeface="標楷體" panose="03000509000000000000" pitchFamily="65" charset="-120"/>
            </a:endParaRPr>
          </a:p>
          <a:p>
            <a:pPr marL="0" indent="0" defTabSz="304800">
              <a:spcBef>
                <a:spcPct val="0"/>
              </a:spcBef>
              <a:spcAft>
                <a:spcPts val="400"/>
              </a:spcAft>
            </a:pPr>
            <a:r>
              <a:rPr lang="en-US" sz="4800">
                <a:solidFill>
                  <a:srgbClr val="525252"/>
                </a:solidFill>
                <a:latin typeface="Cambria Math" panose="02040503050406030204"/>
                <a:ea typeface="標楷體" panose="03000509000000000000" pitchFamily="65" charset="-120"/>
              </a:rPr>
              <a:t>◆</a:t>
            </a:r>
            <a:r>
              <a:rPr lang="en-US" sz="4800">
                <a:solidFill>
                  <a:srgbClr val="525252"/>
                </a:solidFill>
                <a:latin typeface="Calibri" panose="020F0502020204030204"/>
                <a:ea typeface="標楷體" panose="03000509000000000000" pitchFamily="65" charset="-120"/>
              </a:rPr>
              <a:t>If the class cannot start due to insufficient enrollment, the tuition paid will be refunded without interest. However, any transfer fees incurred due to the refund will be borne by the student.</a:t>
            </a:r>
            <a:endParaRPr lang="en-US" altLang="zh-TW" sz="4800">
              <a:solidFill>
                <a:srgbClr val="525252"/>
              </a:solidFill>
              <a:latin typeface="Calibri" panose="020F0502020204030204"/>
              <a:ea typeface="標楷體" panose="03000509000000000000" pitchFamily="65"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1"/>
          <a:stretch>
            <a:fillRect/>
          </a:stretch>
        </p:blipFill>
        <p:spPr>
          <a:xfrm>
            <a:off x="12642852" y="26551982"/>
            <a:ext cx="8956673" cy="7390574"/>
          </a:xfrm>
          <a:prstGeom prst="rect">
            <a:avLst/>
          </a:prstGeom>
        </p:spPr>
      </p:pic>
      <p:pic>
        <p:nvPicPr>
          <p:cNvPr id="9" name="圖片 8"/>
          <p:cNvPicPr>
            <a:picLocks noChangeAspect="1"/>
          </p:cNvPicPr>
          <p:nvPr/>
        </p:nvPicPr>
        <p:blipFill>
          <a:blip r:embed="rId2"/>
          <a:stretch>
            <a:fillRect/>
          </a:stretch>
        </p:blipFill>
        <p:spPr>
          <a:xfrm>
            <a:off x="353308" y="1177359"/>
            <a:ext cx="6878810" cy="15022285"/>
          </a:xfrm>
          <a:prstGeom prst="rect">
            <a:avLst/>
          </a:prstGeom>
        </p:spPr>
      </p:pic>
      <p:sp>
        <p:nvSpPr>
          <p:cNvPr id="5" name="矩形 4"/>
          <p:cNvSpPr/>
          <p:nvPr/>
        </p:nvSpPr>
        <p:spPr>
          <a:xfrm>
            <a:off x="7232118" y="2152019"/>
            <a:ext cx="9647533" cy="2522855"/>
          </a:xfrm>
          <a:prstGeom prst="rect">
            <a:avLst/>
          </a:prstGeom>
        </p:spPr>
        <p:txBody>
          <a:bodyPr wrap="square">
            <a:spAutoFit/>
          </a:bodyPr>
          <a:lstStyle/>
          <a:p>
            <a:br>
              <a:rPr lang="zh-TW" altLang="zh-TW" sz="10700" kern="100" dirty="0">
                <a:solidFill>
                  <a:prstClr val="black"/>
                </a:solidFill>
                <a:latin typeface="Calibri" panose="020F0502020204030204" pitchFamily="34" charset="0"/>
                <a:cs typeface="Times New Roman" panose="02020603050405020304" pitchFamily="18" charset="0"/>
              </a:rPr>
            </a:br>
            <a:endParaRPr lang="zh-TW" altLang="en-US" dirty="0"/>
          </a:p>
        </p:txBody>
      </p:sp>
      <p:pic>
        <p:nvPicPr>
          <p:cNvPr id="3" name="圖片 2"/>
          <p:cNvPicPr>
            <a:picLocks noChangeAspect="1"/>
          </p:cNvPicPr>
          <p:nvPr/>
        </p:nvPicPr>
        <p:blipFill>
          <a:blip r:embed="rId3"/>
          <a:stretch>
            <a:fillRect/>
          </a:stretch>
        </p:blipFill>
        <p:spPr>
          <a:xfrm>
            <a:off x="13345556" y="351646"/>
            <a:ext cx="7864522" cy="1865538"/>
          </a:xfrm>
          <a:prstGeom prst="rect">
            <a:avLst/>
          </a:prstGeom>
        </p:spPr>
      </p:pic>
      <p:sp>
        <p:nvSpPr>
          <p:cNvPr id="4" name="文字框 3"/>
          <p:cNvSpPr txBox="1"/>
          <p:nvPr/>
        </p:nvSpPr>
        <p:spPr>
          <a:xfrm>
            <a:off x="1699260" y="2217420"/>
            <a:ext cx="16482060" cy="1327150"/>
          </a:xfrm>
          <a:prstGeom prst="rect">
            <a:avLst/>
          </a:prstGeom>
        </p:spPr>
        <p:txBody>
          <a:bodyPr>
            <a:noAutofit/>
          </a:bodyPr>
          <a:p>
            <a:pPr marL="0" indent="0" defTabSz="304800">
              <a:spcBef>
                <a:spcPct val="0"/>
              </a:spcBef>
              <a:spcAft>
                <a:spcPts val="1500"/>
              </a:spcAft>
            </a:pPr>
            <a:r>
              <a:rPr lang="en-US" sz="6000" b="1">
                <a:solidFill>
                  <a:srgbClr val="538135"/>
                </a:solidFill>
                <a:latin typeface="標楷體" panose="03000509000000000000" pitchFamily="65" charset="-120"/>
                <a:ea typeface="標楷體" panose="03000509000000000000" pitchFamily="65" charset="-120"/>
              </a:rPr>
              <a:t>Customized Class</a:t>
            </a:r>
            <a:endParaRPr lang="en-US" altLang="zh-TW" sz="6000" b="1">
              <a:solidFill>
                <a:srgbClr val="538135"/>
              </a:solidFill>
              <a:latin typeface="標楷體" panose="03000509000000000000" pitchFamily="65" charset="-120"/>
              <a:ea typeface="標楷體" panose="03000509000000000000" pitchFamily="65" charset="-120"/>
            </a:endParaRPr>
          </a:p>
        </p:txBody>
      </p:sp>
      <p:graphicFrame>
        <p:nvGraphicFramePr>
          <p:cNvPr id="10" name="表格 9"/>
          <p:cNvGraphicFramePr/>
          <p:nvPr>
            <p:custDataLst>
              <p:tags r:id="rId4"/>
            </p:custDataLst>
          </p:nvPr>
        </p:nvGraphicFramePr>
        <p:xfrm>
          <a:off x="930910" y="3823335"/>
          <a:ext cx="19307175" cy="9697085"/>
        </p:xfrm>
        <a:graphic>
          <a:graphicData uri="http://schemas.openxmlformats.org/drawingml/2006/table">
            <a:tbl>
              <a:tblPr/>
              <a:tblGrid>
                <a:gridCol w="3684270"/>
                <a:gridCol w="2965450"/>
                <a:gridCol w="4217670"/>
                <a:gridCol w="4218305"/>
                <a:gridCol w="4221480"/>
              </a:tblGrid>
              <a:tr h="1076325">
                <a:tc rowSpan="2">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class</a:t>
                      </a:r>
                      <a:endParaRPr lang="en-US" sz="3600">
                        <a:latin typeface="Calibri" panose="020F0502020204030204"/>
                        <a:ea typeface="標楷體" panose="03000509000000000000" pitchFamily="65" charset="-120"/>
                      </a:endParaRPr>
                    </a:p>
                  </a:txBody>
                  <a:tcPr marL="68580" marR="68580" marT="0" marB="0" anchor="ctr"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9CC2E5"/>
                    </a:solidFill>
                  </a:tcPr>
                </a:tc>
                <a:tc rowSpan="2">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Sessions per week</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9CC2E5"/>
                    </a:solidFill>
                  </a:tcPr>
                </a:tc>
                <a:tc gridSpan="3">
                  <a:txBody>
                    <a:bodyPr/>
                    <a:p>
                      <a:pPr marL="0" indent="0" algn="ctr">
                        <a:lnSpc>
                          <a:spcPts val="2200"/>
                        </a:lnSpc>
                        <a:spcBef>
                          <a:spcPct val="0"/>
                        </a:spcBef>
                        <a:spcAft>
                          <a:spcPct val="0"/>
                        </a:spcAft>
                      </a:pPr>
                      <a:r>
                        <a:rPr lang="en-US" altLang="zh-HK" sz="3600">
                          <a:latin typeface="Calibri" panose="020F0502020204030204"/>
                          <a:ea typeface="標楷體" panose="03000509000000000000" pitchFamily="65" charset="-120"/>
                        </a:rPr>
                        <a:t>Tuition fee (</a:t>
                      </a:r>
                      <a:r>
                        <a:rPr lang="zh-HK" altLang="en-US" sz="3600">
                          <a:latin typeface="Calibri" panose="020F0502020204030204"/>
                          <a:ea typeface="標楷體" panose="03000509000000000000" pitchFamily="65" charset="-120"/>
                        </a:rPr>
                        <a:t>新台幣</a:t>
                      </a:r>
                      <a:r>
                        <a:rPr lang="en-US" altLang="zh-HK" sz="3600">
                          <a:latin typeface="Calibri" panose="020F0502020204030204"/>
                          <a:ea typeface="標楷體" panose="03000509000000000000" pitchFamily="65" charset="-120"/>
                        </a:rPr>
                        <a:t>/NTD)</a:t>
                      </a:r>
                      <a:endParaRPr lang="en-US" altLang="zh-HK" sz="3600">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9CC2E5"/>
                    </a:solidFill>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190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233420">
                <a:tc vMerge="1">
                  <a:tcPr>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1 month</a:t>
                      </a:r>
                      <a:endParaRPr lang="en-US" sz="3600">
                        <a:latin typeface="Calibri" panose="020F0502020204030204"/>
                        <a:ea typeface="標楷體" panose="03000509000000000000" pitchFamily="65" charset="-120"/>
                      </a:endParaRPr>
                    </a:p>
                    <a:p>
                      <a:pPr marL="0" indent="0" algn="ctr">
                        <a:lnSpc>
                          <a:spcPts val="2200"/>
                        </a:lnSpc>
                        <a:spcBef>
                          <a:spcPct val="0"/>
                        </a:spcBef>
                        <a:spcAft>
                          <a:spcPct val="0"/>
                        </a:spcAft>
                      </a:pPr>
                      <a:r>
                        <a:rPr lang="en-US" sz="3600">
                          <a:latin typeface="Calibri" panose="020F0502020204030204"/>
                          <a:ea typeface="標楷體" panose="03000509000000000000" pitchFamily="65" charset="-120"/>
                        </a:rPr>
                        <a:t>(4 weeks)</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C5E0B3"/>
                    </a:solidFill>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Two month summer school</a:t>
                      </a:r>
                      <a:endParaRPr lang="en-US" sz="3600">
                        <a:latin typeface="Calibri" panose="020F0502020204030204"/>
                        <a:ea typeface="標楷體" panose="03000509000000000000" pitchFamily="65" charset="-120"/>
                      </a:endParaRPr>
                    </a:p>
                    <a:p>
                      <a:pPr marL="0" indent="0" algn="ctr">
                        <a:lnSpc>
                          <a:spcPts val="2200"/>
                        </a:lnSpc>
                        <a:spcBef>
                          <a:spcPct val="0"/>
                        </a:spcBef>
                        <a:spcAft>
                          <a:spcPct val="0"/>
                        </a:spcAft>
                      </a:pPr>
                      <a:r>
                        <a:rPr lang="en-US" sz="3600">
                          <a:latin typeface="Calibri" panose="020F0502020204030204"/>
                          <a:ea typeface="標楷體" panose="03000509000000000000" pitchFamily="65" charset="-120"/>
                        </a:rPr>
                        <a:t>(8 weeks)</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C5E0B3"/>
                    </a:solidFill>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Three months</a:t>
                      </a:r>
                      <a:br>
                        <a:rPr lang="en-US" sz="3600">
                          <a:latin typeface="Calibri" panose="020F0502020204030204"/>
                        </a:rPr>
                      </a:br>
                      <a:r>
                        <a:rPr lang="en-US" sz="3600">
                          <a:latin typeface="Calibri" panose="020F0502020204030204"/>
                          <a:ea typeface="標楷體" panose="03000509000000000000" pitchFamily="65" charset="-120"/>
                        </a:rPr>
                        <a:t> class </a:t>
                      </a:r>
                      <a:endParaRPr lang="en-US" sz="3600">
                        <a:latin typeface="Calibri" panose="020F0502020204030204"/>
                        <a:ea typeface="標楷體" panose="03000509000000000000" pitchFamily="65" charset="-120"/>
                      </a:endParaRPr>
                    </a:p>
                    <a:p>
                      <a:pPr marL="0" indent="0" algn="ctr">
                        <a:lnSpc>
                          <a:spcPts val="2200"/>
                        </a:lnSpc>
                        <a:spcBef>
                          <a:spcPct val="0"/>
                        </a:spcBef>
                        <a:spcAft>
                          <a:spcPct val="0"/>
                        </a:spcAft>
                      </a:pPr>
                      <a:r>
                        <a:rPr lang="en-US" sz="3600">
                          <a:latin typeface="Calibri" panose="020F0502020204030204"/>
                          <a:ea typeface="標楷體" panose="03000509000000000000" pitchFamily="65" charset="-120"/>
                        </a:rPr>
                        <a:t>(11 weeks)</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C5E0B3"/>
                    </a:solidFill>
                  </a:tcPr>
                </a:tc>
              </a:tr>
              <a:tr h="1077595">
                <a:tc rowSpan="5">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1 person class</a:t>
                      </a:r>
                      <a:endParaRPr lang="en-US" sz="3600">
                        <a:latin typeface="Calibri" panose="020F0502020204030204"/>
                        <a:ea typeface="標楷體" panose="03000509000000000000" pitchFamily="65" charset="-120"/>
                      </a:endParaRPr>
                    </a:p>
                  </a:txBody>
                  <a:tcPr marL="68580" marR="68580" marT="0" marB="0" anchor="ctr"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C5E0B3"/>
                    </a:solidFill>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10</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BE4D5"/>
                    </a:solidFill>
                  </a:tcPr>
                </a:tc>
                <a:tc>
                  <a:txBody>
                    <a:bodyPr/>
                    <a:p>
                      <a:pPr marL="0" indent="0" algn="ctr">
                        <a:spcBef>
                          <a:spcPct val="0"/>
                        </a:spcBef>
                        <a:spcAft>
                          <a:spcPct val="0"/>
                        </a:spcAft>
                      </a:pPr>
                      <a:r>
                        <a:rPr lang="en-US" sz="3600">
                          <a:latin typeface="Calibri" panose="020F0502020204030204"/>
                          <a:ea typeface="標楷體" panose="03000509000000000000" pitchFamily="65" charset="-120"/>
                        </a:rPr>
                        <a:t>56,250</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BE4D5"/>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112,350</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BE4D5"/>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140,400</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BE4D5"/>
                    </a:solidFill>
                  </a:tcPr>
                </a:tc>
              </a:tr>
              <a:tr h="1076960">
                <a:tc vMerge="1">
                  <a:tcPr>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8</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c>
                  <a:txBody>
                    <a:bodyPr/>
                    <a:p>
                      <a:pPr marL="0" indent="0" algn="ctr">
                        <a:spcBef>
                          <a:spcPct val="0"/>
                        </a:spcBef>
                        <a:spcAft>
                          <a:spcPct val="0"/>
                        </a:spcAft>
                      </a:pPr>
                      <a:r>
                        <a:rPr lang="en-US" sz="3600">
                          <a:latin typeface="Calibri" panose="020F0502020204030204"/>
                          <a:ea typeface="標楷體" panose="03000509000000000000" pitchFamily="65" charset="-120"/>
                        </a:rPr>
                        <a:t>45,000</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89,850</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112,275</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r>
              <a:tr h="1076960">
                <a:tc vMerge="1">
                  <a:tcPr>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6</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c>
                  <a:txBody>
                    <a:bodyPr/>
                    <a:p>
                      <a:pPr marL="0" indent="0" algn="ctr">
                        <a:spcBef>
                          <a:spcPct val="0"/>
                        </a:spcBef>
                        <a:spcAft>
                          <a:spcPct val="0"/>
                        </a:spcAft>
                      </a:pPr>
                      <a:r>
                        <a:rPr lang="en-US" sz="3600">
                          <a:latin typeface="Calibri" panose="020F0502020204030204"/>
                          <a:ea typeface="標楷體" panose="03000509000000000000" pitchFamily="65" charset="-120"/>
                        </a:rPr>
                        <a:t>33,750</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67,350</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84,150</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r>
              <a:tr h="1079500">
                <a:tc vMerge="1">
                  <a:tcPr>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4</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E599"/>
                    </a:solidFill>
                  </a:tcPr>
                </a:tc>
                <a:tc>
                  <a:txBody>
                    <a:bodyPr/>
                    <a:p>
                      <a:pPr marL="0" indent="0" algn="ctr">
                        <a:spcBef>
                          <a:spcPct val="0"/>
                        </a:spcBef>
                        <a:spcAft>
                          <a:spcPct val="0"/>
                        </a:spcAft>
                      </a:pPr>
                      <a:r>
                        <a:rPr lang="en-US" sz="3600">
                          <a:latin typeface="Calibri" panose="020F0502020204030204"/>
                          <a:ea typeface="標楷體" panose="03000509000000000000" pitchFamily="65" charset="-120"/>
                        </a:rPr>
                        <a:t>22,500</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E599"/>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44,850</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E599"/>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56,025</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E599"/>
                    </a:solidFill>
                  </a:tcPr>
                </a:tc>
              </a:tr>
              <a:tr h="1076325">
                <a:tc vMerge="1">
                  <a:tcPr>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19050" cap="flat" cmpd="sng">
                      <a:solidFill>
                        <a:srgbClr val="000008"/>
                      </a:solidFill>
                      <a:prstDash val="solid"/>
                      <a:headEnd type="none" w="med" len="med"/>
                      <a:tailEnd type="none" w="med" len="med"/>
                    </a:lnB>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2</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DEEAF6"/>
                    </a:solidFill>
                  </a:tcPr>
                </a:tc>
                <a:tc>
                  <a:txBody>
                    <a:bodyPr/>
                    <a:p>
                      <a:pPr marL="0" indent="0" algn="ctr">
                        <a:spcBef>
                          <a:spcPct val="0"/>
                        </a:spcBef>
                        <a:spcAft>
                          <a:spcPct val="0"/>
                        </a:spcAft>
                      </a:pPr>
                      <a:r>
                        <a:rPr lang="en-US" sz="3600">
                          <a:latin typeface="Calibri" panose="020F0502020204030204"/>
                          <a:ea typeface="標楷體" panose="03000509000000000000" pitchFamily="65" charset="-120"/>
                        </a:rPr>
                        <a:t>11,250</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DEEAF6"/>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22,350</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DEEAF6"/>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27,900</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DEEAF6"/>
                    </a:solidFill>
                  </a:tcPr>
                </a:tc>
              </a:tr>
            </a:tbl>
          </a:graphicData>
        </a:graphic>
      </p:graphicFrame>
      <p:graphicFrame>
        <p:nvGraphicFramePr>
          <p:cNvPr id="15" name="表格 14"/>
          <p:cNvGraphicFramePr/>
          <p:nvPr>
            <p:custDataLst>
              <p:tags r:id="rId5"/>
            </p:custDataLst>
          </p:nvPr>
        </p:nvGraphicFramePr>
        <p:xfrm>
          <a:off x="930910" y="14038580"/>
          <a:ext cx="19307175" cy="8921115"/>
        </p:xfrm>
        <a:graphic>
          <a:graphicData uri="http://schemas.openxmlformats.org/drawingml/2006/table">
            <a:tbl>
              <a:tblPr/>
              <a:tblGrid>
                <a:gridCol w="3684270"/>
                <a:gridCol w="2965450"/>
                <a:gridCol w="4217670"/>
                <a:gridCol w="4218305"/>
                <a:gridCol w="4221480"/>
              </a:tblGrid>
              <a:tr h="995045">
                <a:tc rowSpan="2">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class</a:t>
                      </a:r>
                      <a:endParaRPr lang="en-US" sz="3600">
                        <a:latin typeface="Calibri" panose="020F0502020204030204"/>
                        <a:ea typeface="標楷體" panose="03000509000000000000" pitchFamily="65" charset="-120"/>
                      </a:endParaRPr>
                    </a:p>
                  </a:txBody>
                  <a:tcPr marL="68580" marR="68580" marT="0" marB="0" anchor="ctr"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9CC2E5"/>
                    </a:solidFill>
                  </a:tcPr>
                </a:tc>
                <a:tc rowSpan="2">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Sessions per week</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9CC2E5"/>
                    </a:solidFill>
                  </a:tcPr>
                </a:tc>
                <a:tc gridSpan="3">
                  <a:txBody>
                    <a:bodyPr/>
                    <a:p>
                      <a:pPr marL="0" indent="0" algn="ctr">
                        <a:lnSpc>
                          <a:spcPts val="2200"/>
                        </a:lnSpc>
                        <a:spcBef>
                          <a:spcPct val="0"/>
                        </a:spcBef>
                        <a:spcAft>
                          <a:spcPct val="0"/>
                        </a:spcAft>
                      </a:pPr>
                      <a:r>
                        <a:rPr lang="en-US" altLang="zh-HK" sz="3600">
                          <a:latin typeface="Calibri" panose="020F0502020204030204"/>
                          <a:ea typeface="標楷體" panose="03000509000000000000" pitchFamily="65" charset="-120"/>
                        </a:rPr>
                        <a:t>Tuition fee (</a:t>
                      </a:r>
                      <a:r>
                        <a:rPr lang="zh-HK" altLang="en-US" sz="3600">
                          <a:latin typeface="Calibri" panose="020F0502020204030204"/>
                          <a:ea typeface="標楷體" panose="03000509000000000000" pitchFamily="65" charset="-120"/>
                        </a:rPr>
                        <a:t>新台幣</a:t>
                      </a:r>
                      <a:r>
                        <a:rPr lang="en-US" altLang="zh-HK" sz="3600">
                          <a:latin typeface="Calibri" panose="020F0502020204030204"/>
                          <a:ea typeface="標楷體" panose="03000509000000000000" pitchFamily="65" charset="-120"/>
                        </a:rPr>
                        <a:t>/NTD)</a:t>
                      </a:r>
                      <a:endParaRPr lang="en-US" altLang="zh-HK" sz="3600">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9CC2E5"/>
                    </a:solidFill>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190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2944495">
                <a:tc vMerge="1">
                  <a:tcPr>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1 month</a:t>
                      </a:r>
                      <a:endParaRPr lang="en-US" sz="3600">
                        <a:latin typeface="Calibri" panose="020F0502020204030204"/>
                        <a:ea typeface="標楷體" panose="03000509000000000000" pitchFamily="65" charset="-120"/>
                      </a:endParaRPr>
                    </a:p>
                    <a:p>
                      <a:pPr marL="0" indent="0" algn="ctr">
                        <a:lnSpc>
                          <a:spcPts val="2200"/>
                        </a:lnSpc>
                        <a:spcBef>
                          <a:spcPct val="0"/>
                        </a:spcBef>
                        <a:spcAft>
                          <a:spcPct val="0"/>
                        </a:spcAft>
                      </a:pPr>
                      <a:r>
                        <a:rPr lang="en-US" sz="3600">
                          <a:latin typeface="Calibri" panose="020F0502020204030204"/>
                          <a:ea typeface="標楷體" panose="03000509000000000000" pitchFamily="65" charset="-120"/>
                        </a:rPr>
                        <a:t>(4 weeks)</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C5E0B3"/>
                    </a:solidFill>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Two month summer school</a:t>
                      </a:r>
                      <a:endParaRPr lang="en-US" sz="3600">
                        <a:latin typeface="Calibri" panose="020F0502020204030204"/>
                        <a:ea typeface="標楷體" panose="03000509000000000000" pitchFamily="65" charset="-120"/>
                      </a:endParaRPr>
                    </a:p>
                    <a:p>
                      <a:pPr marL="0" indent="0" algn="ctr">
                        <a:lnSpc>
                          <a:spcPts val="2200"/>
                        </a:lnSpc>
                        <a:spcBef>
                          <a:spcPct val="0"/>
                        </a:spcBef>
                        <a:spcAft>
                          <a:spcPct val="0"/>
                        </a:spcAft>
                      </a:pPr>
                      <a:r>
                        <a:rPr lang="en-US" sz="3600">
                          <a:latin typeface="Calibri" panose="020F0502020204030204"/>
                          <a:ea typeface="標楷體" panose="03000509000000000000" pitchFamily="65" charset="-120"/>
                        </a:rPr>
                        <a:t>(8 weeks)</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C5E0B3"/>
                    </a:solidFill>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Three months</a:t>
                      </a:r>
                      <a:br>
                        <a:rPr lang="en-US" sz="3600">
                          <a:latin typeface="Calibri" panose="020F0502020204030204"/>
                        </a:rPr>
                      </a:br>
                      <a:r>
                        <a:rPr lang="en-US" sz="3600">
                          <a:latin typeface="Calibri" panose="020F0502020204030204"/>
                          <a:ea typeface="標楷體" panose="03000509000000000000" pitchFamily="65" charset="-120"/>
                        </a:rPr>
                        <a:t> class </a:t>
                      </a:r>
                      <a:endParaRPr lang="en-US" sz="3600">
                        <a:latin typeface="Calibri" panose="020F0502020204030204"/>
                        <a:ea typeface="標楷體" panose="03000509000000000000" pitchFamily="65" charset="-120"/>
                      </a:endParaRPr>
                    </a:p>
                    <a:p>
                      <a:pPr marL="0" indent="0" algn="ctr">
                        <a:lnSpc>
                          <a:spcPts val="2200"/>
                        </a:lnSpc>
                        <a:spcBef>
                          <a:spcPct val="0"/>
                        </a:spcBef>
                        <a:spcAft>
                          <a:spcPct val="0"/>
                        </a:spcAft>
                      </a:pPr>
                      <a:r>
                        <a:rPr lang="en-US" sz="3600">
                          <a:latin typeface="Calibri" panose="020F0502020204030204"/>
                          <a:ea typeface="標楷體" panose="03000509000000000000" pitchFamily="65" charset="-120"/>
                        </a:rPr>
                        <a:t>(11 weeks)</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C5E0B3"/>
                    </a:solidFill>
                  </a:tcPr>
                </a:tc>
              </a:tr>
              <a:tr h="996950">
                <a:tc rowSpan="5">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2person class</a:t>
                      </a:r>
                      <a:endParaRPr lang="en-US" sz="3600">
                        <a:latin typeface="Calibri" panose="020F0502020204030204"/>
                        <a:ea typeface="標楷體" panose="03000509000000000000" pitchFamily="65" charset="-120"/>
                      </a:endParaRPr>
                    </a:p>
                  </a:txBody>
                  <a:tcPr marL="68580" marR="68580" marT="0" marB="0" anchor="ctr"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C5E0B3"/>
                    </a:solidFill>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10</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BE4D5"/>
                    </a:solidFill>
                  </a:tcPr>
                </a:tc>
                <a:tc>
                  <a:txBody>
                    <a:bodyPr/>
                    <a:p>
                      <a:pPr marL="0" indent="0" algn="ctr">
                        <a:spcBef>
                          <a:spcPct val="0"/>
                        </a:spcBef>
                        <a:spcAft>
                          <a:spcPct val="0"/>
                        </a:spcAft>
                      </a:pPr>
                      <a:r>
                        <a:rPr lang="en-US" sz="3600">
                          <a:latin typeface="Calibri" panose="020F0502020204030204"/>
                          <a:ea typeface="標楷體" panose="03000509000000000000" pitchFamily="65" charset="-120"/>
                        </a:rPr>
                        <a:t>28,125</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BE4D5"/>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56</a:t>
                      </a:r>
                      <a:r>
                        <a:rPr lang="en-US" sz="3600">
                          <a:latin typeface="Calibri" panose="020F0502020204030204"/>
                          <a:ea typeface="標楷體" panose="03000509000000000000" pitchFamily="65" charset="-120"/>
                          <a:sym typeface="+mn-ea"/>
                        </a:rPr>
                        <a:t>,</a:t>
                      </a:r>
                      <a:r>
                        <a:rPr lang="en-US" sz="3600">
                          <a:solidFill>
                            <a:srgbClr val="000000"/>
                          </a:solidFill>
                          <a:latin typeface="Calibri" panose="020F0502020204030204"/>
                          <a:ea typeface="標楷體" panose="03000509000000000000" pitchFamily="65" charset="-120"/>
                        </a:rPr>
                        <a:t>100</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BE4D5"/>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70,200</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BE4D5"/>
                    </a:solidFill>
                  </a:tcPr>
                </a:tc>
              </a:tr>
              <a:tr h="995680">
                <a:tc vMerge="1">
                  <a:tcPr>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8</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c>
                  <a:txBody>
                    <a:bodyPr/>
                    <a:p>
                      <a:pPr marL="0" indent="0" algn="ctr">
                        <a:spcBef>
                          <a:spcPct val="0"/>
                        </a:spcBef>
                        <a:spcAft>
                          <a:spcPct val="0"/>
                        </a:spcAft>
                      </a:pPr>
                      <a:r>
                        <a:rPr lang="en-US" sz="3600">
                          <a:latin typeface="Calibri" panose="020F0502020204030204"/>
                          <a:ea typeface="標楷體" panose="03000509000000000000" pitchFamily="65" charset="-120"/>
                        </a:rPr>
                        <a:t>22,500</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44,850</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56,250</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r>
              <a:tr h="995680">
                <a:tc vMerge="1">
                  <a:tcPr>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6</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c>
                  <a:txBody>
                    <a:bodyPr/>
                    <a:p>
                      <a:pPr marL="0" indent="0" algn="ctr">
                        <a:spcBef>
                          <a:spcPct val="0"/>
                        </a:spcBef>
                        <a:spcAft>
                          <a:spcPct val="0"/>
                        </a:spcAft>
                      </a:pPr>
                      <a:r>
                        <a:rPr lang="en-US" sz="3600">
                          <a:latin typeface="Calibri" panose="020F0502020204030204"/>
                          <a:ea typeface="標楷體" panose="03000509000000000000" pitchFamily="65" charset="-120"/>
                        </a:rPr>
                        <a:t>16,875</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33,600</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42,000</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r>
              <a:tr h="998220">
                <a:tc vMerge="1">
                  <a:tcPr>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4</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E599"/>
                    </a:solidFill>
                  </a:tcPr>
                </a:tc>
                <a:tc>
                  <a:txBody>
                    <a:bodyPr/>
                    <a:p>
                      <a:pPr marL="0" indent="0" algn="ctr">
                        <a:spcBef>
                          <a:spcPct val="0"/>
                        </a:spcBef>
                        <a:spcAft>
                          <a:spcPct val="0"/>
                        </a:spcAft>
                      </a:pPr>
                      <a:r>
                        <a:rPr lang="en-US" sz="3600">
                          <a:latin typeface="Calibri" panose="020F0502020204030204"/>
                          <a:ea typeface="標楷體" panose="03000509000000000000" pitchFamily="65" charset="-120"/>
                        </a:rPr>
                        <a:t>11,250</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E599"/>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22,350</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E599"/>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27,900</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E599"/>
                    </a:solidFill>
                  </a:tcPr>
                </a:tc>
              </a:tr>
              <a:tr h="995045">
                <a:tc vMerge="1">
                  <a:tcPr>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19050" cap="flat" cmpd="sng">
                      <a:solidFill>
                        <a:srgbClr val="000008"/>
                      </a:solidFill>
                      <a:prstDash val="solid"/>
                      <a:headEnd type="none" w="med" len="med"/>
                      <a:tailEnd type="none" w="med" len="med"/>
                    </a:lnB>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2</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DEEAF6"/>
                    </a:solidFill>
                  </a:tcPr>
                </a:tc>
                <a:tc>
                  <a:txBody>
                    <a:bodyPr/>
                    <a:p>
                      <a:pPr marL="0" indent="0" algn="ctr">
                        <a:spcBef>
                          <a:spcPct val="0"/>
                        </a:spcBef>
                        <a:spcAft>
                          <a:spcPct val="0"/>
                        </a:spcAft>
                      </a:pPr>
                      <a:r>
                        <a:rPr lang="en-US" sz="3600">
                          <a:latin typeface="Calibri" panose="020F0502020204030204"/>
                          <a:ea typeface="標楷體" panose="03000509000000000000" pitchFamily="65" charset="-120"/>
                        </a:rPr>
                        <a:t>5</a:t>
                      </a:r>
                      <a:r>
                        <a:rPr lang="en-US" sz="3600">
                          <a:latin typeface="Calibri" panose="020F0502020204030204"/>
                          <a:ea typeface="標楷體" panose="03000509000000000000" pitchFamily="65" charset="-120"/>
                          <a:sym typeface="+mn-ea"/>
                        </a:rPr>
                        <a:t>,</a:t>
                      </a:r>
                      <a:r>
                        <a:rPr lang="en-US" sz="3600">
                          <a:latin typeface="Calibri" panose="020F0502020204030204"/>
                          <a:ea typeface="標楷體" panose="03000509000000000000" pitchFamily="65" charset="-120"/>
                        </a:rPr>
                        <a:t>625</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DEEAF6"/>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11,110</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DEEAF6"/>
                    </a:solidFill>
                  </a:tcPr>
                </a:tc>
                <a:tc>
                  <a:txBody>
                    <a:bodyPr/>
                    <a:p>
                      <a:pPr marL="0" indent="0" algn="ctr">
                        <a:spcBef>
                          <a:spcPct val="0"/>
                        </a:spcBef>
                        <a:spcAft>
                          <a:spcPct val="0"/>
                        </a:spcAft>
                      </a:pPr>
                      <a:r>
                        <a:rPr lang="en-US" sz="3600">
                          <a:solidFill>
                            <a:srgbClr val="000000"/>
                          </a:solidFill>
                          <a:latin typeface="Calibri" panose="020F0502020204030204"/>
                          <a:ea typeface="標楷體" panose="03000509000000000000" pitchFamily="65" charset="-120"/>
                        </a:rPr>
                        <a:t>13,875</a:t>
                      </a:r>
                      <a:endParaRPr lang="en-US"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DEEAF6"/>
                    </a:solidFill>
                  </a:tcPr>
                </a:tc>
              </a:tr>
            </a:tbl>
          </a:graphicData>
        </a:graphic>
      </p:graphicFrame>
      <p:graphicFrame>
        <p:nvGraphicFramePr>
          <p:cNvPr id="19" name="表格 18"/>
          <p:cNvGraphicFramePr/>
          <p:nvPr>
            <p:custDataLst>
              <p:tags r:id="rId6"/>
            </p:custDataLst>
          </p:nvPr>
        </p:nvGraphicFramePr>
        <p:xfrm>
          <a:off x="1057910" y="23477855"/>
          <a:ext cx="19180175" cy="8921115"/>
        </p:xfrm>
        <a:graphic>
          <a:graphicData uri="http://schemas.openxmlformats.org/drawingml/2006/table">
            <a:tbl>
              <a:tblPr/>
              <a:tblGrid>
                <a:gridCol w="3660140"/>
                <a:gridCol w="2945765"/>
                <a:gridCol w="4189730"/>
                <a:gridCol w="4191000"/>
                <a:gridCol w="4193540"/>
              </a:tblGrid>
              <a:tr h="995045">
                <a:tc rowSpan="2">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class</a:t>
                      </a:r>
                      <a:endParaRPr lang="en-US" sz="3600">
                        <a:latin typeface="Calibri" panose="020F0502020204030204"/>
                        <a:ea typeface="標楷體" panose="03000509000000000000" pitchFamily="65" charset="-120"/>
                      </a:endParaRPr>
                    </a:p>
                  </a:txBody>
                  <a:tcPr marL="68580" marR="68580" marT="0" marB="0" anchor="ctr"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9CC2E5"/>
                    </a:solidFill>
                  </a:tcPr>
                </a:tc>
                <a:tc rowSpan="2">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Sessions per week</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9CC2E5"/>
                    </a:solidFill>
                  </a:tcPr>
                </a:tc>
                <a:tc gridSpan="3">
                  <a:txBody>
                    <a:bodyPr/>
                    <a:p>
                      <a:pPr marL="0" indent="0" algn="ctr">
                        <a:lnSpc>
                          <a:spcPts val="2200"/>
                        </a:lnSpc>
                        <a:spcBef>
                          <a:spcPct val="0"/>
                        </a:spcBef>
                        <a:spcAft>
                          <a:spcPct val="0"/>
                        </a:spcAft>
                      </a:pPr>
                      <a:r>
                        <a:rPr lang="en-US" altLang="zh-HK" sz="3600">
                          <a:latin typeface="Calibri" panose="020F0502020204030204"/>
                          <a:ea typeface="標楷體" panose="03000509000000000000" pitchFamily="65" charset="-120"/>
                        </a:rPr>
                        <a:t>Tuition fee (</a:t>
                      </a:r>
                      <a:r>
                        <a:rPr lang="zh-HK" altLang="en-US" sz="3600">
                          <a:latin typeface="Calibri" panose="020F0502020204030204"/>
                          <a:ea typeface="標楷體" panose="03000509000000000000" pitchFamily="65" charset="-120"/>
                        </a:rPr>
                        <a:t>新台幣</a:t>
                      </a:r>
                      <a:r>
                        <a:rPr lang="en-US" altLang="zh-HK" sz="3600">
                          <a:latin typeface="Calibri" panose="020F0502020204030204"/>
                          <a:ea typeface="標楷體" panose="03000509000000000000" pitchFamily="65" charset="-120"/>
                        </a:rPr>
                        <a:t>/NTD)</a:t>
                      </a:r>
                      <a:endParaRPr lang="en-US" altLang="zh-HK" sz="3600">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9CC2E5"/>
                    </a:solidFill>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190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2944495">
                <a:tc vMerge="1">
                  <a:tcPr>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1 month</a:t>
                      </a:r>
                      <a:endParaRPr lang="en-US" sz="3600">
                        <a:latin typeface="Calibri" panose="020F0502020204030204"/>
                        <a:ea typeface="標楷體" panose="03000509000000000000" pitchFamily="65" charset="-120"/>
                      </a:endParaRPr>
                    </a:p>
                    <a:p>
                      <a:pPr marL="0" indent="0" algn="ctr">
                        <a:lnSpc>
                          <a:spcPts val="2200"/>
                        </a:lnSpc>
                        <a:spcBef>
                          <a:spcPct val="0"/>
                        </a:spcBef>
                        <a:spcAft>
                          <a:spcPct val="0"/>
                        </a:spcAft>
                      </a:pPr>
                      <a:r>
                        <a:rPr lang="en-US" sz="3600">
                          <a:latin typeface="Calibri" panose="020F0502020204030204"/>
                          <a:ea typeface="標楷體" panose="03000509000000000000" pitchFamily="65" charset="-120"/>
                        </a:rPr>
                        <a:t>(4 weeks)</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C5E0B3"/>
                    </a:solidFill>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Two month summer school</a:t>
                      </a:r>
                      <a:endParaRPr lang="en-US" sz="3600">
                        <a:latin typeface="Calibri" panose="020F0502020204030204"/>
                        <a:ea typeface="標楷體" panose="03000509000000000000" pitchFamily="65" charset="-120"/>
                      </a:endParaRPr>
                    </a:p>
                    <a:p>
                      <a:pPr marL="0" indent="0" algn="ctr">
                        <a:lnSpc>
                          <a:spcPts val="2200"/>
                        </a:lnSpc>
                        <a:spcBef>
                          <a:spcPct val="0"/>
                        </a:spcBef>
                        <a:spcAft>
                          <a:spcPct val="0"/>
                        </a:spcAft>
                      </a:pPr>
                      <a:r>
                        <a:rPr lang="en-US" sz="3600">
                          <a:latin typeface="Calibri" panose="020F0502020204030204"/>
                          <a:ea typeface="標楷體" panose="03000509000000000000" pitchFamily="65" charset="-120"/>
                        </a:rPr>
                        <a:t>(8 weeks)</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C5E0B3"/>
                    </a:solidFill>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Three months</a:t>
                      </a:r>
                      <a:br>
                        <a:rPr lang="en-US" sz="3600">
                          <a:latin typeface="Calibri" panose="020F0502020204030204"/>
                        </a:rPr>
                      </a:br>
                      <a:r>
                        <a:rPr lang="en-US" sz="3600">
                          <a:latin typeface="Calibri" panose="020F0502020204030204"/>
                          <a:ea typeface="標楷體" panose="03000509000000000000" pitchFamily="65" charset="-120"/>
                        </a:rPr>
                        <a:t> class </a:t>
                      </a:r>
                      <a:endParaRPr lang="en-US" sz="3600">
                        <a:latin typeface="Calibri" panose="020F0502020204030204"/>
                        <a:ea typeface="標楷體" panose="03000509000000000000" pitchFamily="65" charset="-120"/>
                      </a:endParaRPr>
                    </a:p>
                    <a:p>
                      <a:pPr marL="0" indent="0" algn="ctr">
                        <a:lnSpc>
                          <a:spcPts val="2200"/>
                        </a:lnSpc>
                        <a:spcBef>
                          <a:spcPct val="0"/>
                        </a:spcBef>
                        <a:spcAft>
                          <a:spcPct val="0"/>
                        </a:spcAft>
                      </a:pPr>
                      <a:r>
                        <a:rPr lang="en-US" sz="3600">
                          <a:latin typeface="Calibri" panose="020F0502020204030204"/>
                          <a:ea typeface="標楷體" panose="03000509000000000000" pitchFamily="65" charset="-120"/>
                        </a:rPr>
                        <a:t>(11 weeks)</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C5E0B3"/>
                    </a:solidFill>
                  </a:tcPr>
                </a:tc>
              </a:tr>
              <a:tr h="996950">
                <a:tc rowSpan="5">
                  <a:txBody>
                    <a:bodyPr/>
                    <a:p>
                      <a:pPr marL="0" indent="0" algn="ctr">
                        <a:lnSpc>
                          <a:spcPts val="2200"/>
                        </a:lnSpc>
                        <a:spcBef>
                          <a:spcPct val="0"/>
                        </a:spcBef>
                        <a:spcAft>
                          <a:spcPct val="0"/>
                        </a:spcAft>
                      </a:pPr>
                      <a:r>
                        <a:rPr lang="en-US" altLang="zh-HK" sz="3600">
                          <a:latin typeface="Calibri" panose="020F0502020204030204"/>
                          <a:ea typeface="標楷體" panose="03000509000000000000" pitchFamily="65" charset="-120"/>
                        </a:rPr>
                        <a:t>Three person class</a:t>
                      </a:r>
                      <a:endParaRPr lang="en-US" altLang="zh-HK" sz="3600">
                        <a:latin typeface="Calibri" panose="020F0502020204030204"/>
                        <a:ea typeface="標楷體" panose="03000509000000000000" pitchFamily="65" charset="-120"/>
                      </a:endParaRPr>
                    </a:p>
                  </a:txBody>
                  <a:tcPr marL="68580" marR="68580" marT="0" marB="0" anchor="ctr"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C5E0B3"/>
                    </a:solidFill>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10</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BE4D5"/>
                    </a:solidFill>
                  </a:tcPr>
                </a:tc>
                <a:tc>
                  <a:txBody>
                    <a:bodyPr/>
                    <a:p>
                      <a:pPr marL="0" indent="0" algn="ctr">
                        <a:spcBef>
                          <a:spcPct val="0"/>
                        </a:spcBef>
                        <a:spcAft>
                          <a:spcPct val="0"/>
                        </a:spcAft>
                      </a:pPr>
                      <a:r>
                        <a:rPr lang="en-US" altLang="zh-HK" sz="3600">
                          <a:latin typeface="Calibri" panose="020F0502020204030204"/>
                          <a:ea typeface="標楷體" panose="03000509000000000000" pitchFamily="65" charset="-120"/>
                        </a:rPr>
                        <a:t>22,500</a:t>
                      </a:r>
                      <a:endParaRPr lang="en-US" altLang="zh-HK"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BE4D5"/>
                    </a:solidFill>
                  </a:tcPr>
                </a:tc>
                <a:tc>
                  <a:txBody>
                    <a:bodyPr/>
                    <a:p>
                      <a:pPr marL="0" indent="0" algn="ctr">
                        <a:spcBef>
                          <a:spcPct val="0"/>
                        </a:spcBef>
                        <a:spcAft>
                          <a:spcPct val="0"/>
                        </a:spcAft>
                      </a:pPr>
                      <a:r>
                        <a:rPr lang="en-US" altLang="zh-HK" sz="3600">
                          <a:solidFill>
                            <a:srgbClr val="000000"/>
                          </a:solidFill>
                          <a:latin typeface="Calibri" panose="020F0502020204030204"/>
                          <a:ea typeface="標楷體" panose="03000509000000000000" pitchFamily="65" charset="-120"/>
                        </a:rPr>
                        <a:t>44,850</a:t>
                      </a:r>
                      <a:endParaRPr lang="en-US" altLang="zh-HK"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BE4D5"/>
                    </a:solidFill>
                  </a:tcPr>
                </a:tc>
                <a:tc>
                  <a:txBody>
                    <a:bodyPr/>
                    <a:p>
                      <a:pPr marL="0" indent="0" algn="ctr">
                        <a:spcBef>
                          <a:spcPct val="0"/>
                        </a:spcBef>
                        <a:spcAft>
                          <a:spcPct val="0"/>
                        </a:spcAft>
                      </a:pPr>
                      <a:r>
                        <a:rPr lang="en-US" altLang="zh-HK" sz="3600">
                          <a:solidFill>
                            <a:srgbClr val="000000"/>
                          </a:solidFill>
                          <a:latin typeface="Calibri" panose="020F0502020204030204"/>
                          <a:ea typeface="標楷體" panose="03000509000000000000" pitchFamily="65" charset="-120"/>
                        </a:rPr>
                        <a:t>56,025</a:t>
                      </a:r>
                      <a:endParaRPr lang="en-US" altLang="zh-HK"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BE4D5"/>
                    </a:solidFill>
                  </a:tcPr>
                </a:tc>
              </a:tr>
              <a:tr h="995680">
                <a:tc vMerge="1">
                  <a:tcPr>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8</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c>
                  <a:txBody>
                    <a:bodyPr/>
                    <a:p>
                      <a:pPr marL="0" indent="0" algn="ctr">
                        <a:spcBef>
                          <a:spcPct val="0"/>
                        </a:spcBef>
                        <a:spcAft>
                          <a:spcPct val="0"/>
                        </a:spcAft>
                      </a:pPr>
                      <a:r>
                        <a:rPr lang="en-US" altLang="zh-HK" sz="3600">
                          <a:latin typeface="Calibri" panose="020F0502020204030204"/>
                          <a:ea typeface="標楷體" panose="03000509000000000000" pitchFamily="65" charset="-120"/>
                        </a:rPr>
                        <a:t>18,000</a:t>
                      </a:r>
                      <a:endParaRPr lang="en-US" altLang="zh-HK"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c>
                  <a:txBody>
                    <a:bodyPr/>
                    <a:p>
                      <a:pPr marL="0" indent="0" algn="ctr">
                        <a:spcBef>
                          <a:spcPct val="0"/>
                        </a:spcBef>
                        <a:spcAft>
                          <a:spcPct val="0"/>
                        </a:spcAft>
                      </a:pPr>
                      <a:r>
                        <a:rPr lang="en-US" altLang="zh-HK" sz="3600">
                          <a:solidFill>
                            <a:srgbClr val="000000"/>
                          </a:solidFill>
                          <a:latin typeface="Calibri" panose="020F0502020204030204"/>
                          <a:ea typeface="標楷體" panose="03000509000000000000" pitchFamily="65" charset="-120"/>
                        </a:rPr>
                        <a:t>35,850</a:t>
                      </a:r>
                      <a:endParaRPr lang="en-US" altLang="zh-HK"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c>
                  <a:txBody>
                    <a:bodyPr/>
                    <a:p>
                      <a:pPr marL="0" indent="0" algn="ctr">
                        <a:spcBef>
                          <a:spcPct val="0"/>
                        </a:spcBef>
                        <a:spcAft>
                          <a:spcPct val="0"/>
                        </a:spcAft>
                      </a:pPr>
                      <a:r>
                        <a:rPr lang="en-US" altLang="zh-HK" sz="3600">
                          <a:solidFill>
                            <a:srgbClr val="000000"/>
                          </a:solidFill>
                          <a:latin typeface="Calibri" panose="020F0502020204030204"/>
                          <a:ea typeface="標楷體" panose="03000509000000000000" pitchFamily="65" charset="-120"/>
                        </a:rPr>
                        <a:t>44,775</a:t>
                      </a:r>
                      <a:endParaRPr lang="en-US" altLang="zh-HK"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r>
              <a:tr h="995680">
                <a:tc vMerge="1">
                  <a:tcPr>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6</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c>
                  <a:txBody>
                    <a:bodyPr/>
                    <a:p>
                      <a:pPr marL="0" indent="0" algn="ctr">
                        <a:spcBef>
                          <a:spcPct val="0"/>
                        </a:spcBef>
                        <a:spcAft>
                          <a:spcPct val="0"/>
                        </a:spcAft>
                      </a:pPr>
                      <a:r>
                        <a:rPr lang="en-US" altLang="zh-HK" sz="3600">
                          <a:latin typeface="Calibri" panose="020F0502020204030204"/>
                          <a:ea typeface="標楷體" panose="03000509000000000000" pitchFamily="65" charset="-120"/>
                        </a:rPr>
                        <a:t>13,500</a:t>
                      </a:r>
                      <a:endParaRPr lang="en-US" altLang="zh-HK"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c>
                  <a:txBody>
                    <a:bodyPr/>
                    <a:p>
                      <a:pPr marL="0" indent="0" algn="ctr">
                        <a:spcBef>
                          <a:spcPct val="0"/>
                        </a:spcBef>
                        <a:spcAft>
                          <a:spcPct val="0"/>
                        </a:spcAft>
                      </a:pPr>
                      <a:r>
                        <a:rPr lang="en-US" altLang="zh-HK" sz="3600">
                          <a:solidFill>
                            <a:srgbClr val="000000"/>
                          </a:solidFill>
                          <a:latin typeface="Calibri" panose="020F0502020204030204"/>
                          <a:ea typeface="標楷體" panose="03000509000000000000" pitchFamily="65" charset="-120"/>
                        </a:rPr>
                        <a:t>26,850</a:t>
                      </a:r>
                      <a:endParaRPr lang="en-US" altLang="zh-HK"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c>
                  <a:txBody>
                    <a:bodyPr/>
                    <a:p>
                      <a:pPr marL="0" indent="0" algn="ctr">
                        <a:spcBef>
                          <a:spcPct val="0"/>
                        </a:spcBef>
                        <a:spcAft>
                          <a:spcPct val="0"/>
                        </a:spcAft>
                      </a:pPr>
                      <a:r>
                        <a:rPr lang="en-US" altLang="zh-HK" sz="3600">
                          <a:solidFill>
                            <a:srgbClr val="000000"/>
                          </a:solidFill>
                          <a:latin typeface="Calibri" panose="020F0502020204030204"/>
                          <a:ea typeface="標楷體" panose="03000509000000000000" pitchFamily="65" charset="-120"/>
                        </a:rPr>
                        <a:t>33,525</a:t>
                      </a:r>
                      <a:endParaRPr lang="en-US" altLang="zh-HK"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r>
              <a:tr h="998220">
                <a:tc vMerge="1">
                  <a:tcPr>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4</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E599"/>
                    </a:solidFill>
                  </a:tcPr>
                </a:tc>
                <a:tc>
                  <a:txBody>
                    <a:bodyPr/>
                    <a:p>
                      <a:pPr marL="0" indent="0" algn="ctr">
                        <a:spcBef>
                          <a:spcPct val="0"/>
                        </a:spcBef>
                        <a:spcAft>
                          <a:spcPct val="0"/>
                        </a:spcAft>
                      </a:pPr>
                      <a:r>
                        <a:rPr lang="en-US" altLang="zh-HK" sz="3600">
                          <a:latin typeface="Calibri" panose="020F0502020204030204"/>
                          <a:ea typeface="標楷體" panose="03000509000000000000" pitchFamily="65" charset="-120"/>
                        </a:rPr>
                        <a:t>9,000</a:t>
                      </a:r>
                      <a:endParaRPr lang="en-US" altLang="zh-HK"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E599"/>
                    </a:solidFill>
                  </a:tcPr>
                </a:tc>
                <a:tc>
                  <a:txBody>
                    <a:bodyPr/>
                    <a:p>
                      <a:pPr marL="0" indent="0" algn="ctr">
                        <a:spcBef>
                          <a:spcPct val="0"/>
                        </a:spcBef>
                        <a:spcAft>
                          <a:spcPct val="0"/>
                        </a:spcAft>
                      </a:pPr>
                      <a:r>
                        <a:rPr lang="en-US" altLang="zh-HK" sz="3600">
                          <a:solidFill>
                            <a:srgbClr val="000000"/>
                          </a:solidFill>
                          <a:latin typeface="Calibri" panose="020F0502020204030204"/>
                          <a:ea typeface="標楷體" panose="03000509000000000000" pitchFamily="65" charset="-120"/>
                        </a:rPr>
                        <a:t>17,850</a:t>
                      </a:r>
                      <a:endParaRPr lang="en-US" altLang="zh-HK"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E599"/>
                    </a:solidFill>
                  </a:tcPr>
                </a:tc>
                <a:tc>
                  <a:txBody>
                    <a:bodyPr/>
                    <a:p>
                      <a:pPr marL="0" indent="0" algn="ctr">
                        <a:spcBef>
                          <a:spcPct val="0"/>
                        </a:spcBef>
                        <a:spcAft>
                          <a:spcPct val="0"/>
                        </a:spcAft>
                      </a:pPr>
                      <a:r>
                        <a:rPr lang="en-US" altLang="zh-HK" sz="3600">
                          <a:solidFill>
                            <a:srgbClr val="000000"/>
                          </a:solidFill>
                          <a:latin typeface="Calibri" panose="020F0502020204030204"/>
                          <a:ea typeface="標楷體" panose="03000509000000000000" pitchFamily="65" charset="-120"/>
                        </a:rPr>
                        <a:t>22,275</a:t>
                      </a:r>
                      <a:endParaRPr lang="en-US" altLang="zh-HK"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E599"/>
                    </a:solidFill>
                  </a:tcPr>
                </a:tc>
              </a:tr>
              <a:tr h="995045">
                <a:tc vMerge="1">
                  <a:tcPr>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19050" cap="flat" cmpd="sng">
                      <a:solidFill>
                        <a:srgbClr val="000008"/>
                      </a:solidFill>
                      <a:prstDash val="solid"/>
                      <a:headEnd type="none" w="med" len="med"/>
                      <a:tailEnd type="none" w="med" len="med"/>
                    </a:lnB>
                  </a:tcPr>
                </a:tc>
                <a:tc>
                  <a:txBody>
                    <a:bodyPr/>
                    <a:p>
                      <a:pPr marL="0" indent="0" algn="ctr">
                        <a:lnSpc>
                          <a:spcPts val="2200"/>
                        </a:lnSpc>
                        <a:spcBef>
                          <a:spcPct val="0"/>
                        </a:spcBef>
                        <a:spcAft>
                          <a:spcPct val="0"/>
                        </a:spcAft>
                      </a:pPr>
                      <a:r>
                        <a:rPr lang="en-US" sz="3600">
                          <a:latin typeface="Calibri" panose="020F0502020204030204"/>
                          <a:ea typeface="標楷體" panose="03000509000000000000" pitchFamily="65" charset="-120"/>
                        </a:rPr>
                        <a:t>2</a:t>
                      </a:r>
                      <a:endParaRPr lang="en-US"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DEEAF6"/>
                    </a:solidFill>
                  </a:tcPr>
                </a:tc>
                <a:tc>
                  <a:txBody>
                    <a:bodyPr/>
                    <a:p>
                      <a:pPr marL="0" indent="0" algn="ctr">
                        <a:spcBef>
                          <a:spcPct val="0"/>
                        </a:spcBef>
                        <a:spcAft>
                          <a:spcPct val="0"/>
                        </a:spcAft>
                      </a:pPr>
                      <a:r>
                        <a:rPr lang="en-US" altLang="zh-HK" sz="3600">
                          <a:latin typeface="Calibri" panose="020F0502020204030204"/>
                          <a:ea typeface="標楷體" panose="03000509000000000000" pitchFamily="65" charset="-120"/>
                        </a:rPr>
                        <a:t>4,500</a:t>
                      </a:r>
                      <a:endParaRPr lang="en-US" altLang="zh-HK" sz="3600">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DEEAF6"/>
                    </a:solidFill>
                  </a:tcPr>
                </a:tc>
                <a:tc>
                  <a:txBody>
                    <a:bodyPr/>
                    <a:p>
                      <a:pPr marL="0" indent="0" algn="ctr">
                        <a:spcBef>
                          <a:spcPct val="0"/>
                        </a:spcBef>
                        <a:spcAft>
                          <a:spcPct val="0"/>
                        </a:spcAft>
                      </a:pPr>
                      <a:r>
                        <a:rPr lang="en-US" altLang="zh-HK" sz="3600">
                          <a:solidFill>
                            <a:srgbClr val="000000"/>
                          </a:solidFill>
                          <a:latin typeface="Calibri" panose="020F0502020204030204"/>
                          <a:ea typeface="標楷體" panose="03000509000000000000" pitchFamily="65" charset="-120"/>
                        </a:rPr>
                        <a:t>8,850</a:t>
                      </a:r>
                      <a:endParaRPr lang="en-US" altLang="zh-HK"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DEEAF6"/>
                    </a:solidFill>
                  </a:tcPr>
                </a:tc>
                <a:tc>
                  <a:txBody>
                    <a:bodyPr/>
                    <a:p>
                      <a:pPr marL="0" indent="0" algn="ctr">
                        <a:spcBef>
                          <a:spcPct val="0"/>
                        </a:spcBef>
                        <a:spcAft>
                          <a:spcPct val="0"/>
                        </a:spcAft>
                      </a:pPr>
                      <a:r>
                        <a:rPr lang="en-US" altLang="zh-HK" sz="3600">
                          <a:solidFill>
                            <a:srgbClr val="000000"/>
                          </a:solidFill>
                          <a:latin typeface="Calibri" panose="020F0502020204030204"/>
                          <a:ea typeface="標楷體" panose="03000509000000000000" pitchFamily="65" charset="-120"/>
                        </a:rPr>
                        <a:t>11,025</a:t>
                      </a:r>
                      <a:endParaRPr lang="en-US" altLang="zh-HK" sz="3600">
                        <a:solidFill>
                          <a:srgbClr val="000000"/>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DEEAF6"/>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1"/>
          <a:stretch>
            <a:fillRect/>
          </a:stretch>
        </p:blipFill>
        <p:spPr>
          <a:xfrm>
            <a:off x="353308" y="698388"/>
            <a:ext cx="6878810" cy="15022285"/>
          </a:xfrm>
          <a:prstGeom prst="rect">
            <a:avLst/>
          </a:prstGeom>
        </p:spPr>
      </p:pic>
      <p:pic>
        <p:nvPicPr>
          <p:cNvPr id="8" name="圖片 7"/>
          <p:cNvPicPr>
            <a:picLocks noChangeAspect="1"/>
          </p:cNvPicPr>
          <p:nvPr/>
        </p:nvPicPr>
        <p:blipFill>
          <a:blip r:embed="rId2"/>
          <a:stretch>
            <a:fillRect/>
          </a:stretch>
        </p:blipFill>
        <p:spPr>
          <a:xfrm>
            <a:off x="12280207" y="25985925"/>
            <a:ext cx="8956673" cy="7390574"/>
          </a:xfrm>
          <a:prstGeom prst="rect">
            <a:avLst/>
          </a:prstGeom>
        </p:spPr>
      </p:pic>
      <p:sp>
        <p:nvSpPr>
          <p:cNvPr id="4" name="矩形 3"/>
          <p:cNvSpPr/>
          <p:nvPr/>
        </p:nvSpPr>
        <p:spPr>
          <a:xfrm>
            <a:off x="575507" y="19376571"/>
            <a:ext cx="17586349" cy="2522855"/>
          </a:xfrm>
          <a:prstGeom prst="rect">
            <a:avLst/>
          </a:prstGeom>
        </p:spPr>
        <p:txBody>
          <a:bodyPr wrap="square">
            <a:spAutoFit/>
          </a:bodyPr>
          <a:lstStyle/>
          <a:p>
            <a:pPr lvl="0"/>
            <a:br>
              <a:rPr lang="zh-TW" altLang="zh-TW" sz="10700" kern="100" dirty="0">
                <a:solidFill>
                  <a:prstClr val="black"/>
                </a:solidFill>
                <a:latin typeface="Calibri" panose="020F0502020204030204" pitchFamily="34" charset="0"/>
                <a:cs typeface="Times New Roman" panose="02020603050405020304" pitchFamily="18" charset="0"/>
              </a:rPr>
            </a:br>
            <a:endParaRPr lang="zh-TW" altLang="en-US" dirty="0">
              <a:solidFill>
                <a:prstClr val="black"/>
              </a:solidFill>
            </a:endParaRPr>
          </a:p>
        </p:txBody>
      </p:sp>
      <p:sp>
        <p:nvSpPr>
          <p:cNvPr id="12" name="矩形 11"/>
          <p:cNvSpPr/>
          <p:nvPr/>
        </p:nvSpPr>
        <p:spPr>
          <a:xfrm>
            <a:off x="1959429" y="1306286"/>
            <a:ext cx="18766971" cy="1938020"/>
          </a:xfrm>
          <a:prstGeom prst="rect">
            <a:avLst/>
          </a:prstGeom>
        </p:spPr>
        <p:txBody>
          <a:bodyPr wrap="square">
            <a:spAutoFit/>
          </a:bodyPr>
          <a:lstStyle/>
          <a:p>
            <a:pPr lvl="0"/>
            <a:endParaRPr lang="zh-TW" altLang="en-US"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endParaRPr>
          </a:p>
          <a:p>
            <a:pPr marL="857250" lvl="0" indent="-857250">
              <a:buFont typeface="Wingdings" panose="05000000000000000000" pitchFamily="2" charset="2"/>
              <a:buChar char="u"/>
            </a:pPr>
            <a:endParaRPr lang="en-US" altLang="zh-TW"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endParaRPr>
          </a:p>
        </p:txBody>
      </p:sp>
      <p:pic>
        <p:nvPicPr>
          <p:cNvPr id="2" name="圖片 1"/>
          <p:cNvPicPr>
            <a:picLocks noChangeAspect="1"/>
          </p:cNvPicPr>
          <p:nvPr/>
        </p:nvPicPr>
        <p:blipFill>
          <a:blip r:embed="rId3"/>
          <a:stretch>
            <a:fillRect/>
          </a:stretch>
        </p:blipFill>
        <p:spPr>
          <a:xfrm>
            <a:off x="13159496" y="373517"/>
            <a:ext cx="7864522" cy="1865538"/>
          </a:xfrm>
          <a:prstGeom prst="rect">
            <a:avLst/>
          </a:prstGeom>
        </p:spPr>
      </p:pic>
      <p:sp>
        <p:nvSpPr>
          <p:cNvPr id="3" name="文字框 2"/>
          <p:cNvSpPr txBox="1"/>
          <p:nvPr/>
        </p:nvSpPr>
        <p:spPr>
          <a:xfrm>
            <a:off x="2629535" y="3244215"/>
            <a:ext cx="15532100" cy="7783830"/>
          </a:xfrm>
          <a:prstGeom prst="rect">
            <a:avLst/>
          </a:prstGeom>
        </p:spPr>
        <p:txBody>
          <a:bodyPr>
            <a:noAutofit/>
          </a:bodyPr>
          <a:p>
            <a:pPr marL="0" indent="152400" defTabSz="304800">
              <a:spcBef>
                <a:spcPct val="0"/>
              </a:spcBef>
              <a:spcAft>
                <a:spcPct val="0"/>
              </a:spcAft>
            </a:pPr>
            <a:r>
              <a:rPr lang="en-US" sz="4400">
                <a:latin typeface="Calibri" panose="020F0502020204030204"/>
                <a:ea typeface="標楷體" panose="03000509000000000000" pitchFamily="65" charset="-120"/>
              </a:rPr>
              <a:t>Attention</a:t>
            </a:r>
            <a:r>
              <a:rPr lang="zh-TW" sz="4400">
                <a:latin typeface="Calibri" panose="020F0502020204030204"/>
                <a:ea typeface="標楷體" panose="03000509000000000000" pitchFamily="65" charset="-120"/>
              </a:rPr>
              <a:t>：</a:t>
            </a:r>
            <a:endParaRPr lang="zh-TW" sz="4400">
              <a:latin typeface="Calibri" panose="020F0502020204030204"/>
              <a:ea typeface="標楷體" panose="03000509000000000000" pitchFamily="65" charset="-120"/>
            </a:endParaRPr>
          </a:p>
          <a:p>
            <a:pPr marL="152400" indent="0" defTabSz="304800">
              <a:spcBef>
                <a:spcPct val="0"/>
              </a:spcBef>
              <a:spcAft>
                <a:spcPct val="0"/>
              </a:spcAft>
            </a:pPr>
            <a:r>
              <a:rPr lang="en-US" sz="4400">
                <a:latin typeface="Calibri" panose="020F0502020204030204"/>
                <a:ea typeface="標楷體" panose="03000509000000000000" pitchFamily="65" charset="-120"/>
              </a:rPr>
              <a:t>(1)According to the regulations of our center, each class lasts 50 minutes and the break lasts 10 minutes.</a:t>
            </a:r>
            <a:endParaRPr lang="en-US" sz="4400">
              <a:latin typeface="Calibri" panose="020F0502020204030204"/>
              <a:ea typeface="標楷體" panose="03000509000000000000" pitchFamily="65" charset="-120"/>
            </a:endParaRPr>
          </a:p>
          <a:p>
            <a:pPr marL="152400" indent="0" defTabSz="304800">
              <a:spcBef>
                <a:spcPct val="0"/>
              </a:spcBef>
              <a:spcAft>
                <a:spcPct val="0"/>
              </a:spcAft>
            </a:pPr>
            <a:r>
              <a:rPr lang="en-US" sz="4400">
                <a:latin typeface="Calibri" panose="020F0502020204030204"/>
                <a:ea typeface="標楷體" panose="03000509000000000000" pitchFamily="65" charset="-120"/>
              </a:rPr>
              <a:t>(2)Foreign nationals are limited to applying for classes with 10 classes per week (including one oral practice session per day for the Chinese language course). If the number of classes per week (including one oral practice session per day for the Chinese language course) is less than 15, visa certification documents are not required.</a:t>
            </a:r>
            <a:endParaRPr lang="en-US" sz="4400">
              <a:latin typeface="Calibri" panose="020F0502020204030204"/>
              <a:ea typeface="標楷體" panose="03000509000000000000" pitchFamily="65" charset="-120"/>
            </a:endParaRPr>
          </a:p>
          <a:p>
            <a:pPr marL="152400" indent="0" defTabSz="304800">
              <a:spcBef>
                <a:spcPct val="0"/>
              </a:spcBef>
              <a:spcAft>
                <a:spcPct val="0"/>
              </a:spcAft>
            </a:pPr>
            <a:r>
              <a:rPr lang="en-US" sz="4400">
                <a:latin typeface="Calibri" panose="020F0502020204030204"/>
                <a:ea typeface="標楷體" panose="03000509000000000000" pitchFamily="65" charset="-120"/>
              </a:rPr>
              <a:t>(3)The above fees do not include registration fees, textbook fees, insurance fees and cultural course fees. </a:t>
            </a:r>
            <a:endParaRPr lang="en-US" sz="4400">
              <a:latin typeface="Calibri" panose="020F0502020204030204"/>
              <a:ea typeface="標楷體" panose="03000509000000000000" pitchFamily="65" charset="-120"/>
            </a:endParaRPr>
          </a:p>
          <a:p>
            <a:pPr marL="152400" indent="0" defTabSz="304800">
              <a:spcBef>
                <a:spcPct val="0"/>
              </a:spcBef>
              <a:spcAft>
                <a:spcPct val="0"/>
              </a:spcAft>
            </a:pPr>
            <a:r>
              <a:rPr lang="en-US" sz="4400">
                <a:latin typeface="Calibri" panose="020F0502020204030204"/>
                <a:ea typeface="標楷體" panose="03000509000000000000" pitchFamily="65" charset="-120"/>
              </a:rPr>
              <a:t> (4)For small classes with fewer than 9 students or more than 4 students, please contact the Chinese Language Centre.</a:t>
            </a:r>
            <a:endParaRPr lang="en-US" sz="4400">
              <a:latin typeface="Calibri" panose="020F0502020204030204"/>
              <a:ea typeface="標楷體" panose="03000509000000000000" pitchFamily="65" charset="-120"/>
            </a:endParaRPr>
          </a:p>
          <a:p>
            <a:pPr marL="0" indent="0" defTabSz="304800">
              <a:spcBef>
                <a:spcPct val="0"/>
              </a:spcBef>
              <a:spcAft>
                <a:spcPct val="0"/>
              </a:spcAft>
            </a:pPr>
            <a:r>
              <a:rPr lang="en-US" sz="4400">
                <a:latin typeface="標楷體" panose="03000509000000000000" pitchFamily="65" charset="-120"/>
                <a:ea typeface="標楷體" panose="03000509000000000000" pitchFamily="65" charset="-120"/>
              </a:rPr>
              <a:t>--------------------------------------------------------------------------------</a:t>
            </a:r>
            <a:endParaRPr lang="en-US" sz="4400">
              <a:latin typeface="標楷體" panose="03000509000000000000" pitchFamily="65" charset="-120"/>
              <a:ea typeface="標楷體" panose="03000509000000000000" pitchFamily="65" charset="-120"/>
            </a:endParaRPr>
          </a:p>
          <a:p>
            <a:pPr marL="0" indent="76200" defTabSz="304800">
              <a:spcBef>
                <a:spcPct val="0"/>
              </a:spcBef>
              <a:spcAft>
                <a:spcPct val="0"/>
              </a:spcAft>
            </a:pPr>
            <a:r>
              <a:rPr lang="en-US" sz="4400" b="1">
                <a:highlight>
                  <a:srgbClr val="FFFF00"/>
                </a:highlight>
                <a:latin typeface="標楷體" panose="03000509000000000000" pitchFamily="65" charset="-120"/>
                <a:ea typeface="標楷體" panose="03000509000000000000" pitchFamily="65" charset="-120"/>
              </a:rPr>
              <a:t>*other fees</a:t>
            </a:r>
            <a:r>
              <a:rPr lang="zh-TW" sz="4400" b="1">
                <a:highlight>
                  <a:srgbClr val="FFFF00"/>
                </a:highlight>
                <a:latin typeface="標楷體" panose="03000509000000000000" pitchFamily="65" charset="-120"/>
                <a:ea typeface="標楷體" panose="03000509000000000000" pitchFamily="65" charset="-120"/>
              </a:rPr>
              <a:t>（新臺幣／</a:t>
            </a:r>
            <a:r>
              <a:rPr lang="en-US" sz="4400" b="1">
                <a:highlight>
                  <a:srgbClr val="FFFF00"/>
                </a:highlight>
                <a:latin typeface="標楷體" panose="03000509000000000000" pitchFamily="65" charset="-120"/>
                <a:ea typeface="標楷體" panose="03000509000000000000" pitchFamily="65" charset="-120"/>
              </a:rPr>
              <a:t>NTD</a:t>
            </a:r>
            <a:r>
              <a:rPr lang="zh-TW" sz="4400" b="1">
                <a:highlight>
                  <a:srgbClr val="FFFF00"/>
                </a:highlight>
                <a:latin typeface="標楷體" panose="03000509000000000000" pitchFamily="65" charset="-120"/>
                <a:ea typeface="標楷體" panose="03000509000000000000" pitchFamily="65" charset="-120"/>
              </a:rPr>
              <a:t>）</a:t>
            </a:r>
            <a:endParaRPr lang="zh-TW" sz="4400" b="1">
              <a:highlight>
                <a:srgbClr val="FFFF00"/>
              </a:highlight>
              <a:latin typeface="標楷體" panose="03000509000000000000" pitchFamily="65" charset="-120"/>
              <a:ea typeface="標楷體" panose="03000509000000000000" pitchFamily="65" charset="-120"/>
            </a:endParaRPr>
          </a:p>
          <a:p>
            <a:pPr marL="0" indent="76200" defTabSz="304800">
              <a:spcBef>
                <a:spcPct val="0"/>
              </a:spcBef>
              <a:spcAft>
                <a:spcPct val="0"/>
              </a:spcAft>
            </a:pPr>
            <a:r>
              <a:rPr lang="en-US" sz="4400" b="1">
                <a:latin typeface="標楷體" panose="03000509000000000000" pitchFamily="65" charset="-120"/>
                <a:ea typeface="標楷體" panose="03000509000000000000" pitchFamily="65" charset="-120"/>
              </a:rPr>
              <a:t> </a:t>
            </a:r>
            <a:endParaRPr lang="en-US" altLang="zh-TW" sz="4400" b="1">
              <a:latin typeface="標楷體" panose="03000509000000000000" pitchFamily="65" charset="-120"/>
              <a:ea typeface="標楷體" panose="03000509000000000000" pitchFamily="65" charset="-120"/>
            </a:endParaRPr>
          </a:p>
        </p:txBody>
      </p:sp>
      <p:graphicFrame>
        <p:nvGraphicFramePr>
          <p:cNvPr id="6" name="表格 5"/>
          <p:cNvGraphicFramePr/>
          <p:nvPr>
            <p:custDataLst>
              <p:tags r:id="rId4"/>
            </p:custDataLst>
          </p:nvPr>
        </p:nvGraphicFramePr>
        <p:xfrm>
          <a:off x="2313305" y="14740890"/>
          <a:ext cx="17609185" cy="7158990"/>
        </p:xfrm>
        <a:graphic>
          <a:graphicData uri="http://schemas.openxmlformats.org/drawingml/2006/table">
            <a:tbl>
              <a:tblPr/>
              <a:tblGrid>
                <a:gridCol w="3982720"/>
                <a:gridCol w="4801870"/>
                <a:gridCol w="8824595"/>
              </a:tblGrid>
              <a:tr h="650875">
                <a:tc>
                  <a:txBody>
                    <a:bodyPr/>
                    <a:p>
                      <a:pPr marL="0" indent="0" algn="ctr">
                        <a:spcBef>
                          <a:spcPts val="600"/>
                        </a:spcBef>
                        <a:spcAft>
                          <a:spcPts val="600"/>
                        </a:spcAft>
                      </a:pPr>
                      <a:r>
                        <a:rPr lang="en-US" sz="4000" b="1">
                          <a:latin typeface="Calibri" panose="020F0502020204030204"/>
                          <a:ea typeface="標楷體" panose="03000509000000000000" pitchFamily="65" charset="-120"/>
                        </a:rPr>
                        <a:t>Other expenses</a:t>
                      </a:r>
                      <a:endParaRPr lang="en-US" sz="4000" b="1">
                        <a:latin typeface="Calibri" panose="020F0502020204030204"/>
                        <a:ea typeface="標楷體" panose="03000509000000000000" pitchFamily="65" charset="-120"/>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9CC2E5"/>
                    </a:solidFill>
                  </a:tcPr>
                </a:tc>
                <a:tc>
                  <a:txBody>
                    <a:bodyPr/>
                    <a:p>
                      <a:pPr marL="0" indent="0" algn="ctr">
                        <a:spcBef>
                          <a:spcPts val="600"/>
                        </a:spcBef>
                        <a:spcAft>
                          <a:spcPts val="600"/>
                        </a:spcAft>
                      </a:pPr>
                      <a:r>
                        <a:rPr lang="en-US" sz="4000" b="1">
                          <a:latin typeface="Calibri" panose="020F0502020204030204"/>
                          <a:ea typeface="標楷體" panose="03000509000000000000" pitchFamily="65" charset="-120"/>
                        </a:rPr>
                        <a:t>Amount </a:t>
                      </a:r>
                      <a:endParaRPr lang="en-US" sz="4000" b="1">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9CC2E5"/>
                    </a:solidFill>
                  </a:tcPr>
                </a:tc>
                <a:tc>
                  <a:txBody>
                    <a:bodyPr/>
                    <a:p>
                      <a:pPr marL="0" indent="0" algn="ctr">
                        <a:spcBef>
                          <a:spcPts val="600"/>
                        </a:spcBef>
                        <a:spcAft>
                          <a:spcPts val="600"/>
                        </a:spcAft>
                      </a:pPr>
                      <a:r>
                        <a:rPr lang="en-US" sz="4000" b="1">
                          <a:latin typeface="Calibri" panose="020F0502020204030204"/>
                          <a:ea typeface="標楷體" panose="03000509000000000000" pitchFamily="65" charset="-120"/>
                        </a:rPr>
                        <a:t>Description</a:t>
                      </a:r>
                      <a:endParaRPr lang="en-US" sz="4000" b="1">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9CC2E5"/>
                    </a:solidFill>
                  </a:tcPr>
                </a:tc>
              </a:tr>
              <a:tr h="1301115">
                <a:tc>
                  <a:txBody>
                    <a:bodyPr/>
                    <a:p>
                      <a:pPr marL="0" indent="0" algn="ctr">
                        <a:spcBef>
                          <a:spcPts val="600"/>
                        </a:spcBef>
                        <a:spcAft>
                          <a:spcPts val="600"/>
                        </a:spcAft>
                      </a:pPr>
                      <a:r>
                        <a:rPr lang="en-US" sz="4000" b="1">
                          <a:latin typeface="Calibri" panose="020F0502020204030204"/>
                          <a:ea typeface="標楷體" panose="03000509000000000000" pitchFamily="65" charset="-120"/>
                        </a:rPr>
                        <a:t>New student registration fee</a:t>
                      </a:r>
                      <a:endParaRPr lang="en-US" sz="4000" b="1">
                        <a:latin typeface="Calibri" panose="020F0502020204030204"/>
                        <a:ea typeface="標楷體" panose="03000509000000000000" pitchFamily="65" charset="-120"/>
                      </a:endParaRPr>
                    </a:p>
                  </a:txBody>
                  <a:tcPr marL="68580" marR="68580" marT="0" marB="0" anchor="ctr"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c>
                  <a:txBody>
                    <a:bodyPr/>
                    <a:p>
                      <a:pPr marL="0" indent="0" algn="ctr">
                        <a:spcBef>
                          <a:spcPts val="600"/>
                        </a:spcBef>
                        <a:spcAft>
                          <a:spcPts val="600"/>
                        </a:spcAft>
                      </a:pPr>
                      <a:r>
                        <a:rPr lang="en-US" sz="4000" b="1">
                          <a:latin typeface="Calibri" panose="020F0502020204030204"/>
                          <a:ea typeface="標楷體" panose="03000509000000000000" pitchFamily="65" charset="-120"/>
                        </a:rPr>
                        <a:t>1,000</a:t>
                      </a:r>
                      <a:endParaRPr lang="en-US" sz="4000" b="1">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c>
                  <a:txBody>
                    <a:bodyPr/>
                    <a:p>
                      <a:pPr marL="0" indent="0">
                        <a:spcBef>
                          <a:spcPts val="600"/>
                        </a:spcBef>
                        <a:spcAft>
                          <a:spcPts val="600"/>
                        </a:spcAft>
                      </a:pPr>
                      <a:r>
                        <a:rPr lang="en-US" sz="4000" b="1">
                          <a:latin typeface="Calibri" panose="020F0502020204030204"/>
                          <a:ea typeface="標楷體" panose="03000509000000000000" pitchFamily="65" charset="-120"/>
                        </a:rPr>
                        <a:t>Only for the first time you register, don’t need to pay for it again afterwards</a:t>
                      </a:r>
                      <a:endParaRPr lang="en-US" sz="4000" b="1">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r>
              <a:tr h="3905250">
                <a:tc>
                  <a:txBody>
                    <a:bodyPr/>
                    <a:p>
                      <a:pPr marL="0" indent="0" algn="ctr">
                        <a:spcBef>
                          <a:spcPct val="0"/>
                        </a:spcBef>
                        <a:spcAft>
                          <a:spcPct val="0"/>
                        </a:spcAft>
                      </a:pPr>
                      <a:r>
                        <a:rPr lang="en-US" sz="4000" b="1">
                          <a:latin typeface="Calibri" panose="020F0502020204030204"/>
                          <a:ea typeface="標楷體" panose="03000509000000000000" pitchFamily="65" charset="-120"/>
                        </a:rPr>
                        <a:t>Insurance cost</a:t>
                      </a:r>
                      <a:endParaRPr lang="en-US" sz="4000" b="1">
                        <a:latin typeface="Calibri" panose="020F0502020204030204"/>
                        <a:ea typeface="標楷體" panose="03000509000000000000" pitchFamily="65" charset="-120"/>
                      </a:endParaRPr>
                    </a:p>
                  </a:txBody>
                  <a:tcPr marL="68580" marR="68580" marT="0" marB="0" anchor="ctr"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BE4D5"/>
                    </a:solidFill>
                  </a:tcPr>
                </a:tc>
                <a:tc>
                  <a:txBody>
                    <a:bodyPr/>
                    <a:p>
                      <a:pPr marL="0" indent="0" algn="ctr">
                        <a:spcBef>
                          <a:spcPct val="0"/>
                        </a:spcBef>
                        <a:spcAft>
                          <a:spcPct val="0"/>
                        </a:spcAft>
                      </a:pPr>
                      <a:r>
                        <a:rPr lang="en-US" sz="4000" b="1">
                          <a:solidFill>
                            <a:srgbClr val="1F4E79"/>
                          </a:solidFill>
                          <a:latin typeface="Calibri" panose="020F0502020204030204"/>
                          <a:ea typeface="標楷體" panose="03000509000000000000" pitchFamily="65" charset="-120"/>
                        </a:rPr>
                        <a:t>Please refer to the insurance fee table</a:t>
                      </a:r>
                      <a:endParaRPr lang="en-US" sz="4000" b="1">
                        <a:solidFill>
                          <a:srgbClr val="1F4E79"/>
                        </a:solidFill>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BE4D5"/>
                    </a:solidFill>
                  </a:tcPr>
                </a:tc>
                <a:tc>
                  <a:txBody>
                    <a:bodyPr/>
                    <a:p>
                      <a:pPr marL="0" indent="0">
                        <a:spcBef>
                          <a:spcPct val="0"/>
                        </a:spcBef>
                        <a:spcAft>
                          <a:spcPct val="0"/>
                        </a:spcAft>
                      </a:pPr>
                      <a:r>
                        <a:rPr lang="en-US" sz="4000" b="1">
                          <a:latin typeface="Calibri" panose="020F0502020204030204"/>
                          <a:ea typeface="標楷體" panose="03000509000000000000" pitchFamily="65" charset="-120"/>
                        </a:rPr>
                        <a:t>According to the Ministry of Education, all international students are required to purchase accident insurance. However, if you can provide proof of other insurance coverage, you do not need to purchase insurance.</a:t>
                      </a:r>
                      <a:endParaRPr lang="en-US" sz="4000" b="1">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BE4D5"/>
                    </a:solidFill>
                  </a:tcPr>
                </a:tc>
              </a:tr>
              <a:tr h="1301750">
                <a:tc>
                  <a:txBody>
                    <a:bodyPr/>
                    <a:p>
                      <a:pPr marL="0" indent="0" algn="ctr">
                        <a:spcBef>
                          <a:spcPts val="600"/>
                        </a:spcBef>
                        <a:spcAft>
                          <a:spcPts val="600"/>
                        </a:spcAft>
                      </a:pPr>
                      <a:r>
                        <a:rPr lang="en-US" sz="4000" b="1">
                          <a:latin typeface="Calibri" panose="020F0502020204030204"/>
                          <a:ea typeface="標楷體" panose="03000509000000000000" pitchFamily="65" charset="-120"/>
                        </a:rPr>
                        <a:t>Textbook fee</a:t>
                      </a:r>
                      <a:endParaRPr lang="en-US" sz="4000" b="1">
                        <a:latin typeface="Calibri" panose="020F0502020204030204"/>
                        <a:ea typeface="標楷體" panose="03000509000000000000" pitchFamily="65" charset="-120"/>
                      </a:endParaRPr>
                    </a:p>
                  </a:txBody>
                  <a:tcPr marL="68580" marR="68580" marT="0" marB="0" anchor="ctr"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FF2CC"/>
                    </a:solidFill>
                  </a:tcPr>
                </a:tc>
                <a:tc>
                  <a:txBody>
                    <a:bodyPr/>
                    <a:p>
                      <a:pPr marL="0" indent="0" algn="ctr">
                        <a:spcBef>
                          <a:spcPct val="0"/>
                        </a:spcBef>
                        <a:spcAft>
                          <a:spcPct val="0"/>
                        </a:spcAft>
                      </a:pPr>
                      <a:r>
                        <a:rPr lang="en-US" sz="4000" b="1">
                          <a:latin typeface="Calibri" panose="020F0502020204030204"/>
                          <a:ea typeface="標楷體" panose="03000509000000000000" pitchFamily="65" charset="-120"/>
                        </a:rPr>
                        <a:t>Around 1,500</a:t>
                      </a:r>
                      <a:endParaRPr lang="en-US" sz="4000" b="1">
                        <a:latin typeface="Calibri" panose="020F0502020204030204"/>
                        <a:ea typeface="標楷體" panose="03000509000000000000" pitchFamily="65" charset="-120"/>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FF2CC"/>
                    </a:solidFill>
                  </a:tcPr>
                </a:tc>
                <a:tc>
                  <a:txBody>
                    <a:bodyPr/>
                    <a:p>
                      <a:pPr marL="0" indent="0">
                        <a:spcBef>
                          <a:spcPct val="0"/>
                        </a:spcBef>
                        <a:spcAft>
                          <a:spcPct val="0"/>
                        </a:spcAft>
                      </a:pPr>
                      <a:r>
                        <a:rPr lang="en-US" sz="4000" b="1">
                          <a:latin typeface="Calibri" panose="020F0502020204030204"/>
                          <a:ea typeface="標楷體" panose="03000509000000000000" pitchFamily="65" charset="-120"/>
                        </a:rPr>
                        <a:t>Based on the teaching materials actually used by teachers in class</a:t>
                      </a:r>
                      <a:endParaRPr lang="en-US" sz="4000" b="1">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FF2CC"/>
                    </a:solidFill>
                  </a:tcPr>
                </a:tc>
              </a:tr>
            </a:tbl>
          </a:graphicData>
        </a:graphic>
      </p:graphicFrame>
      <p:sp>
        <p:nvSpPr>
          <p:cNvPr id="7" name="文字框 6"/>
          <p:cNvSpPr txBox="1"/>
          <p:nvPr/>
        </p:nvSpPr>
        <p:spPr>
          <a:xfrm>
            <a:off x="2313305" y="22546945"/>
            <a:ext cx="17609820" cy="1620520"/>
          </a:xfrm>
          <a:prstGeom prst="rect">
            <a:avLst/>
          </a:prstGeom>
        </p:spPr>
        <p:txBody>
          <a:bodyPr>
            <a:noAutofit/>
          </a:bodyPr>
          <a:p>
            <a:pPr marL="0" indent="76200" defTabSz="304800">
              <a:spcBef>
                <a:spcPct val="0"/>
              </a:spcBef>
              <a:spcAft>
                <a:spcPct val="0"/>
              </a:spcAft>
            </a:pPr>
            <a:r>
              <a:rPr lang="en-US" sz="4000">
                <a:latin typeface="標楷體" panose="03000509000000000000" pitchFamily="65" charset="-120"/>
                <a:ea typeface="標楷體" panose="03000509000000000000" pitchFamily="65" charset="-120"/>
              </a:rPr>
              <a:t>*</a:t>
            </a:r>
            <a:r>
              <a:rPr lang="en-US" sz="4000" b="1">
                <a:latin typeface="標楷體" panose="03000509000000000000" pitchFamily="65" charset="-120"/>
                <a:ea typeface="標楷體" panose="03000509000000000000" pitchFamily="65" charset="-120"/>
              </a:rPr>
              <a:t>Insurance fee schedule</a:t>
            </a:r>
            <a:r>
              <a:rPr lang="zh-TW" sz="4000" b="1">
                <a:highlight>
                  <a:srgbClr val="FFFF00"/>
                </a:highlight>
                <a:latin typeface="標楷體" panose="03000509000000000000" pitchFamily="65" charset="-120"/>
                <a:ea typeface="標楷體" panose="03000509000000000000" pitchFamily="65" charset="-120"/>
              </a:rPr>
              <a:t>（新臺幣／</a:t>
            </a:r>
            <a:r>
              <a:rPr lang="en-US" sz="4000" b="1">
                <a:highlight>
                  <a:srgbClr val="FFFF00"/>
                </a:highlight>
                <a:latin typeface="標楷體" panose="03000509000000000000" pitchFamily="65" charset="-120"/>
                <a:ea typeface="標楷體" panose="03000509000000000000" pitchFamily="65" charset="-120"/>
              </a:rPr>
              <a:t>NTD</a:t>
            </a:r>
            <a:r>
              <a:rPr lang="zh-TW" sz="4000" b="1">
                <a:highlight>
                  <a:srgbClr val="FFFF00"/>
                </a:highlight>
                <a:latin typeface="標楷體" panose="03000509000000000000" pitchFamily="65" charset="-120"/>
                <a:ea typeface="標楷體" panose="03000509000000000000" pitchFamily="65" charset="-120"/>
              </a:rPr>
              <a:t>）</a:t>
            </a:r>
            <a:endParaRPr lang="zh-TW" altLang="en-US" sz="4000" b="1">
              <a:highlight>
                <a:srgbClr val="FFFF00"/>
              </a:highlight>
              <a:latin typeface="標楷體" panose="03000509000000000000" pitchFamily="65" charset="-120"/>
              <a:ea typeface="標楷體" panose="03000509000000000000" pitchFamily="65" charset="-120"/>
            </a:endParaRPr>
          </a:p>
        </p:txBody>
      </p:sp>
      <p:graphicFrame>
        <p:nvGraphicFramePr>
          <p:cNvPr id="10" name="表格 9"/>
          <p:cNvGraphicFramePr/>
          <p:nvPr>
            <p:custDataLst>
              <p:tags r:id="rId5"/>
            </p:custDataLst>
          </p:nvPr>
        </p:nvGraphicFramePr>
        <p:xfrm>
          <a:off x="2313940" y="24166830"/>
          <a:ext cx="17609185" cy="4592320"/>
        </p:xfrm>
        <a:graphic>
          <a:graphicData uri="http://schemas.openxmlformats.org/drawingml/2006/table">
            <a:tbl>
              <a:tblPr/>
              <a:tblGrid>
                <a:gridCol w="4972050"/>
                <a:gridCol w="3840480"/>
                <a:gridCol w="3839210"/>
                <a:gridCol w="4957445"/>
              </a:tblGrid>
              <a:tr h="1148080">
                <a:tc gridSpan="4">
                  <a:txBody>
                    <a:bodyPr/>
                    <a:p>
                      <a:pPr marL="80645" indent="0" algn="ctr">
                        <a:spcBef>
                          <a:spcPct val="0"/>
                        </a:spcBef>
                        <a:spcAft>
                          <a:spcPct val="0"/>
                        </a:spcAft>
                      </a:pPr>
                      <a:r>
                        <a:rPr lang="en-US" sz="4400" b="1">
                          <a:latin typeface="Calibri" panose="020F0502020204030204"/>
                          <a:ea typeface="標楷體" panose="03000509000000000000" pitchFamily="65" charset="-120"/>
                        </a:rPr>
                        <a:t>1 Million accident insurance (groups of 5 or more)</a:t>
                      </a:r>
                      <a:endParaRPr lang="en-US" sz="4400" b="1">
                        <a:latin typeface="Calibri" panose="020F0502020204030204"/>
                        <a:ea typeface="標楷體" panose="03000509000000000000" pitchFamily="65" charset="-120"/>
                      </a:endParaRPr>
                    </a:p>
                  </a:txBody>
                  <a:tcPr marL="68580" marR="68580" marT="0" marB="0" anchor="t" anchorCtr="0">
                    <a:lnL w="19050"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BDD6EE"/>
                    </a:solidFill>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190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1148080">
                <a:tc gridSpan="2">
                  <a:txBody>
                    <a:bodyPr/>
                    <a:p>
                      <a:pPr marL="80645" indent="0" algn="ctr">
                        <a:spcBef>
                          <a:spcPct val="0"/>
                        </a:spcBef>
                        <a:spcAft>
                          <a:spcPct val="0"/>
                        </a:spcAft>
                      </a:pPr>
                      <a:r>
                        <a:rPr lang="en-US" sz="4400" b="1">
                          <a:latin typeface="Calibri" panose="020F0502020204030204"/>
                          <a:ea typeface="標楷體" panose="03000509000000000000" pitchFamily="65" charset="-120"/>
                        </a:rPr>
                        <a:t>30 year old above</a:t>
                      </a:r>
                      <a:endParaRPr lang="en-US" sz="4400" b="1">
                        <a:latin typeface="Calibri" panose="020F0502020204030204"/>
                        <a:ea typeface="標楷體" panose="03000509000000000000" pitchFamily="65" charset="-120"/>
                      </a:endParaRPr>
                    </a:p>
                  </a:txBody>
                  <a:tcPr marL="68580" marR="68580" marT="0" marB="0" anchor="t" anchorCtr="0">
                    <a:lnL w="19050"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A8D08D"/>
                    </a:solidFill>
                  </a:tcPr>
                </a:tc>
                <a:tc hMerge="1">
                  <a:tcPr>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gridSpan="2">
                  <a:txBody>
                    <a:bodyPr/>
                    <a:p>
                      <a:pPr marL="80645" indent="0" algn="ctr">
                        <a:spcBef>
                          <a:spcPct val="0"/>
                        </a:spcBef>
                        <a:spcAft>
                          <a:spcPct val="0"/>
                        </a:spcAft>
                      </a:pPr>
                      <a:r>
                        <a:rPr lang="en-US" sz="4400" b="1">
                          <a:latin typeface="Calibri" panose="020F0502020204030204"/>
                          <a:ea typeface="標楷體" panose="03000509000000000000" pitchFamily="65" charset="-120"/>
                        </a:rPr>
                        <a:t>30 year old below</a:t>
                      </a:r>
                      <a:endParaRPr lang="en-US" sz="4400" b="1">
                        <a:latin typeface="Calibri" panose="020F0502020204030204"/>
                        <a:ea typeface="標楷體" panose="03000509000000000000" pitchFamily="65" charset="-120"/>
                      </a:endParaRPr>
                    </a:p>
                  </a:txBody>
                  <a:tcPr marL="68580" marR="68580" marT="0" marB="0" anchor="t" anchorCtr="0">
                    <a:lnL w="19050"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A8D08D"/>
                    </a:solidFill>
                  </a:tcPr>
                </a:tc>
                <a:tc hMerge="1">
                  <a:tcPr>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1148080">
                <a:tc>
                  <a:txBody>
                    <a:bodyPr/>
                    <a:p>
                      <a:pPr marL="80645" indent="0" algn="ctr">
                        <a:spcBef>
                          <a:spcPct val="0"/>
                        </a:spcBef>
                        <a:spcAft>
                          <a:spcPct val="0"/>
                        </a:spcAft>
                      </a:pPr>
                      <a:r>
                        <a:rPr lang="en-US" sz="4400" b="1">
                          <a:latin typeface="Calibri" panose="020F0502020204030204"/>
                          <a:ea typeface="標楷體" panose="03000509000000000000" pitchFamily="65" charset="-120"/>
                        </a:rPr>
                        <a:t>Three months</a:t>
                      </a:r>
                      <a:endParaRPr lang="en-US" sz="4400" b="1">
                        <a:latin typeface="Calibri" panose="020F0502020204030204"/>
                        <a:ea typeface="標楷體" panose="03000509000000000000" pitchFamily="65" charset="-120"/>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c>
                  <a:txBody>
                    <a:bodyPr/>
                    <a:p>
                      <a:pPr marL="80645" indent="0" algn="ctr">
                        <a:spcBef>
                          <a:spcPct val="0"/>
                        </a:spcBef>
                        <a:spcAft>
                          <a:spcPct val="0"/>
                        </a:spcAft>
                      </a:pPr>
                      <a:r>
                        <a:rPr lang="en-US" sz="4400" b="1">
                          <a:latin typeface="Calibri" panose="020F0502020204030204"/>
                          <a:ea typeface="標楷體" panose="03000509000000000000" pitchFamily="65" charset="-120"/>
                        </a:rPr>
                        <a:t>285</a:t>
                      </a:r>
                      <a:endParaRPr lang="en-US" sz="4400" b="1">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c>
                  <a:txBody>
                    <a:bodyPr/>
                    <a:p>
                      <a:pPr marL="80645" indent="0" algn="ctr">
                        <a:spcBef>
                          <a:spcPct val="0"/>
                        </a:spcBef>
                        <a:spcAft>
                          <a:spcPct val="0"/>
                        </a:spcAft>
                      </a:pPr>
                      <a:r>
                        <a:rPr lang="en-US" sz="4400" b="1">
                          <a:latin typeface="Calibri" panose="020F0502020204030204"/>
                          <a:ea typeface="標楷體" panose="03000509000000000000" pitchFamily="65" charset="-120"/>
                        </a:rPr>
                        <a:t>Three months</a:t>
                      </a:r>
                      <a:endParaRPr lang="en-US" sz="4400" b="1">
                        <a:latin typeface="Calibri" panose="020F0502020204030204"/>
                        <a:ea typeface="標楷體" panose="03000509000000000000" pitchFamily="65" charset="-120"/>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c>
                  <a:txBody>
                    <a:bodyPr/>
                    <a:p>
                      <a:pPr marL="80645" indent="0" algn="ctr">
                        <a:spcBef>
                          <a:spcPct val="0"/>
                        </a:spcBef>
                        <a:spcAft>
                          <a:spcPct val="0"/>
                        </a:spcAft>
                      </a:pPr>
                      <a:r>
                        <a:rPr lang="en-US" sz="4400" b="1">
                          <a:latin typeface="Calibri" panose="020F0502020204030204"/>
                          <a:ea typeface="標楷體" panose="03000509000000000000" pitchFamily="65" charset="-120"/>
                        </a:rPr>
                        <a:t>271</a:t>
                      </a:r>
                      <a:endParaRPr lang="en-US" sz="4400" b="1">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r>
              <a:tr h="1148080">
                <a:tc>
                  <a:txBody>
                    <a:bodyPr/>
                    <a:p>
                      <a:pPr marL="80645" indent="0" algn="ctr">
                        <a:spcBef>
                          <a:spcPct val="0"/>
                        </a:spcBef>
                        <a:spcAft>
                          <a:spcPct val="0"/>
                        </a:spcAft>
                      </a:pPr>
                      <a:r>
                        <a:rPr lang="en-US" sz="4400" b="1">
                          <a:latin typeface="Calibri" panose="020F0502020204030204"/>
                          <a:ea typeface="標楷體" panose="03000509000000000000" pitchFamily="65" charset="-120"/>
                        </a:rPr>
                        <a:t>Two months</a:t>
                      </a:r>
                      <a:endParaRPr lang="en-US" sz="4400" b="1">
                        <a:latin typeface="Calibri" panose="020F0502020204030204"/>
                        <a:ea typeface="標楷體" panose="03000509000000000000" pitchFamily="65" charset="-120"/>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c>
                  <a:txBody>
                    <a:bodyPr/>
                    <a:p>
                      <a:pPr marL="80645" indent="0" algn="ctr">
                        <a:spcBef>
                          <a:spcPct val="0"/>
                        </a:spcBef>
                        <a:spcAft>
                          <a:spcPct val="0"/>
                        </a:spcAft>
                      </a:pPr>
                      <a:r>
                        <a:rPr lang="en-US" sz="4400" b="1">
                          <a:latin typeface="Calibri" panose="020F0502020204030204"/>
                          <a:ea typeface="標楷體" panose="03000509000000000000" pitchFamily="65" charset="-120"/>
                        </a:rPr>
                        <a:t>190</a:t>
                      </a:r>
                      <a:endParaRPr lang="en-US" sz="4400" b="1">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c>
                  <a:txBody>
                    <a:bodyPr/>
                    <a:p>
                      <a:pPr marL="80645" indent="0" algn="ctr">
                        <a:spcBef>
                          <a:spcPct val="0"/>
                        </a:spcBef>
                        <a:spcAft>
                          <a:spcPct val="0"/>
                        </a:spcAft>
                      </a:pPr>
                      <a:r>
                        <a:rPr lang="en-US" sz="4400" b="1">
                          <a:latin typeface="Calibri" panose="020F0502020204030204"/>
                          <a:ea typeface="標楷體" panose="03000509000000000000" pitchFamily="65" charset="-120"/>
                        </a:rPr>
                        <a:t>Two months</a:t>
                      </a:r>
                      <a:endParaRPr lang="en-US" sz="4400" b="1">
                        <a:latin typeface="Calibri" panose="020F0502020204030204"/>
                        <a:ea typeface="標楷體" panose="03000509000000000000" pitchFamily="65" charset="-120"/>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c>
                  <a:txBody>
                    <a:bodyPr/>
                    <a:p>
                      <a:pPr marL="80645" indent="0" algn="ctr">
                        <a:spcBef>
                          <a:spcPct val="0"/>
                        </a:spcBef>
                        <a:spcAft>
                          <a:spcPct val="0"/>
                        </a:spcAft>
                      </a:pPr>
                      <a:r>
                        <a:rPr lang="en-US" sz="4400" b="1">
                          <a:latin typeface="Calibri" panose="020F0502020204030204"/>
                          <a:ea typeface="標楷體" panose="03000509000000000000" pitchFamily="65" charset="-120"/>
                        </a:rPr>
                        <a:t>181</a:t>
                      </a:r>
                      <a:endParaRPr lang="en-US" sz="4400" b="1">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1"/>
          <a:stretch>
            <a:fillRect/>
          </a:stretch>
        </p:blipFill>
        <p:spPr>
          <a:xfrm>
            <a:off x="0" y="480674"/>
            <a:ext cx="6878810" cy="15022285"/>
          </a:xfrm>
          <a:prstGeom prst="rect">
            <a:avLst/>
          </a:prstGeom>
        </p:spPr>
      </p:pic>
      <p:pic>
        <p:nvPicPr>
          <p:cNvPr id="8" name="圖片 7"/>
          <p:cNvPicPr>
            <a:picLocks noChangeAspect="1"/>
          </p:cNvPicPr>
          <p:nvPr/>
        </p:nvPicPr>
        <p:blipFill>
          <a:blip r:embed="rId2"/>
          <a:stretch>
            <a:fillRect/>
          </a:stretch>
        </p:blipFill>
        <p:spPr>
          <a:xfrm>
            <a:off x="12280207" y="25985925"/>
            <a:ext cx="8956673" cy="7390574"/>
          </a:xfrm>
          <a:prstGeom prst="rect">
            <a:avLst/>
          </a:prstGeom>
        </p:spPr>
      </p:pic>
      <p:sp>
        <p:nvSpPr>
          <p:cNvPr id="5" name="矩形 4"/>
          <p:cNvSpPr/>
          <p:nvPr/>
        </p:nvSpPr>
        <p:spPr>
          <a:xfrm>
            <a:off x="5621729" y="2051829"/>
            <a:ext cx="15501257" cy="2168525"/>
          </a:xfrm>
          <a:prstGeom prst="rect">
            <a:avLst/>
          </a:prstGeom>
        </p:spPr>
        <p:txBody>
          <a:bodyPr wrap="square">
            <a:spAutoFit/>
          </a:bodyPr>
          <a:lstStyle/>
          <a:p>
            <a:endParaRPr lang="zh-TW" altLang="en-US" sz="13500" dirty="0"/>
          </a:p>
        </p:txBody>
      </p:sp>
      <p:pic>
        <p:nvPicPr>
          <p:cNvPr id="3" name="圖片 2"/>
          <p:cNvPicPr>
            <a:picLocks noChangeAspect="1"/>
          </p:cNvPicPr>
          <p:nvPr/>
        </p:nvPicPr>
        <p:blipFill>
          <a:blip r:embed="rId3"/>
          <a:stretch>
            <a:fillRect/>
          </a:stretch>
        </p:blipFill>
        <p:spPr>
          <a:xfrm>
            <a:off x="13372358" y="160303"/>
            <a:ext cx="7864522" cy="1865538"/>
          </a:xfrm>
          <a:prstGeom prst="rect">
            <a:avLst/>
          </a:prstGeom>
        </p:spPr>
      </p:pic>
      <p:graphicFrame>
        <p:nvGraphicFramePr>
          <p:cNvPr id="4" name="表格 3"/>
          <p:cNvGraphicFramePr/>
          <p:nvPr>
            <p:custDataLst>
              <p:tags r:id="rId4"/>
            </p:custDataLst>
          </p:nvPr>
        </p:nvGraphicFramePr>
        <p:xfrm>
          <a:off x="1354455" y="2543810"/>
          <a:ext cx="18747105" cy="6059170"/>
        </p:xfrm>
        <a:graphic>
          <a:graphicData uri="http://schemas.openxmlformats.org/drawingml/2006/table">
            <a:tbl>
              <a:tblPr/>
              <a:tblGrid>
                <a:gridCol w="5293995"/>
                <a:gridCol w="4087495"/>
                <a:gridCol w="4087495"/>
                <a:gridCol w="5278120"/>
              </a:tblGrid>
              <a:tr h="1187450">
                <a:tc>
                  <a:txBody>
                    <a:bodyPr/>
                    <a:p>
                      <a:pPr marL="80645" indent="0" algn="ctr">
                        <a:spcBef>
                          <a:spcPct val="0"/>
                        </a:spcBef>
                        <a:spcAft>
                          <a:spcPct val="0"/>
                        </a:spcAft>
                      </a:pPr>
                      <a:r>
                        <a:rPr lang="en-US" sz="4000" b="1">
                          <a:latin typeface="Calibri" panose="020F0502020204030204"/>
                          <a:ea typeface="標楷體" panose="03000509000000000000" pitchFamily="65" charset="-120"/>
                        </a:rPr>
                        <a:t>One months</a:t>
                      </a:r>
                      <a:endParaRPr lang="en-US" sz="4000" b="1">
                        <a:latin typeface="Calibri" panose="020F0502020204030204"/>
                        <a:ea typeface="標楷體" panose="03000509000000000000" pitchFamily="65" charset="-120"/>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BE4D5"/>
                    </a:solidFill>
                  </a:tcPr>
                </a:tc>
                <a:tc>
                  <a:txBody>
                    <a:bodyPr/>
                    <a:p>
                      <a:pPr marL="80645" indent="0" algn="ctr">
                        <a:spcBef>
                          <a:spcPct val="0"/>
                        </a:spcBef>
                        <a:spcAft>
                          <a:spcPct val="0"/>
                        </a:spcAft>
                      </a:pPr>
                      <a:r>
                        <a:rPr lang="en-US" sz="4000" b="1">
                          <a:latin typeface="Calibri" panose="020F0502020204030204"/>
                          <a:ea typeface="標楷體" panose="03000509000000000000" pitchFamily="65" charset="-120"/>
                        </a:rPr>
                        <a:t>95</a:t>
                      </a:r>
                      <a:endParaRPr lang="en-US" sz="4000" b="1">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BE4D5"/>
                    </a:solidFill>
                  </a:tcPr>
                </a:tc>
                <a:tc>
                  <a:txBody>
                    <a:bodyPr/>
                    <a:p>
                      <a:pPr marL="80645" indent="0" algn="ctr">
                        <a:spcBef>
                          <a:spcPct val="0"/>
                        </a:spcBef>
                        <a:spcAft>
                          <a:spcPct val="0"/>
                        </a:spcAft>
                      </a:pPr>
                      <a:r>
                        <a:rPr lang="en-US" sz="4000" b="1">
                          <a:latin typeface="Calibri" panose="020F0502020204030204"/>
                          <a:ea typeface="標楷體" panose="03000509000000000000" pitchFamily="65" charset="-120"/>
                        </a:rPr>
                        <a:t>One months</a:t>
                      </a:r>
                      <a:endParaRPr lang="en-US" sz="4000" b="1">
                        <a:latin typeface="Calibri" panose="020F0502020204030204"/>
                        <a:ea typeface="標楷體" panose="03000509000000000000" pitchFamily="65" charset="-120"/>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BE4D5"/>
                    </a:solidFill>
                  </a:tcPr>
                </a:tc>
                <a:tc>
                  <a:txBody>
                    <a:bodyPr/>
                    <a:p>
                      <a:pPr marL="80645" indent="0" algn="ctr">
                        <a:spcBef>
                          <a:spcPct val="0"/>
                        </a:spcBef>
                        <a:spcAft>
                          <a:spcPct val="0"/>
                        </a:spcAft>
                      </a:pPr>
                      <a:r>
                        <a:rPr lang="en-US" sz="4000" b="1">
                          <a:latin typeface="Calibri" panose="020F0502020204030204"/>
                          <a:ea typeface="標楷體" panose="03000509000000000000" pitchFamily="65" charset="-120"/>
                        </a:rPr>
                        <a:t>90</a:t>
                      </a:r>
                      <a:endParaRPr lang="en-US" sz="4000" b="1">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BE4D5"/>
                    </a:solidFill>
                  </a:tcPr>
                </a:tc>
              </a:tr>
              <a:tr h="655320">
                <a:tc gridSpan="4">
                  <a:txBody>
                    <a:bodyPr/>
                    <a:p>
                      <a:pPr marL="80645" indent="0" algn="ctr">
                        <a:spcBef>
                          <a:spcPct val="0"/>
                        </a:spcBef>
                        <a:spcAft>
                          <a:spcPct val="0"/>
                        </a:spcAft>
                      </a:pPr>
                      <a:r>
                        <a:rPr lang="en-US" sz="4000" b="1">
                          <a:latin typeface="Calibri" panose="020F0502020204030204"/>
                          <a:ea typeface="標楷體" panose="03000509000000000000" pitchFamily="65" charset="-120"/>
                        </a:rPr>
                        <a:t>100 Thousand travel accident insurance(</a:t>
                      </a:r>
                      <a:r>
                        <a:rPr lang="zh-TW" altLang="en-US" sz="4000" b="1">
                          <a:latin typeface="Calibri" panose="020F0502020204030204"/>
                          <a:ea typeface="標楷體" panose="03000509000000000000" pitchFamily="65" charset="-120"/>
                        </a:rPr>
                        <a:t>個人型</a:t>
                      </a:r>
                      <a:r>
                        <a:rPr lang="en-US" sz="4000" b="1">
                          <a:latin typeface="Calibri" panose="020F0502020204030204"/>
                          <a:ea typeface="標楷體" panose="03000509000000000000" pitchFamily="65" charset="-120"/>
                        </a:rPr>
                        <a:t>)</a:t>
                      </a:r>
                      <a:endParaRPr lang="en-US" sz="4000" b="1">
                        <a:latin typeface="Calibri" panose="020F0502020204030204"/>
                        <a:ea typeface="標楷體" panose="03000509000000000000" pitchFamily="65" charset="-120"/>
                      </a:endParaRPr>
                    </a:p>
                  </a:txBody>
                  <a:tcPr marL="68580" marR="68580" marT="0" marB="0" anchor="t" anchorCtr="0">
                    <a:lnL w="19050"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B4C6E7"/>
                    </a:solid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1186815">
                <a:tc gridSpan="2">
                  <a:txBody>
                    <a:bodyPr/>
                    <a:p>
                      <a:pPr marL="80645" indent="0" algn="ctr">
                        <a:spcBef>
                          <a:spcPct val="0"/>
                        </a:spcBef>
                        <a:spcAft>
                          <a:spcPct val="0"/>
                        </a:spcAft>
                      </a:pPr>
                      <a:r>
                        <a:rPr lang="en-US" sz="4000" b="1">
                          <a:latin typeface="Calibri" panose="020F0502020204030204"/>
                          <a:ea typeface="標楷體" panose="03000509000000000000" pitchFamily="65" charset="-120"/>
                        </a:rPr>
                        <a:t>100 Thousand plan travel accident plan</a:t>
                      </a:r>
                      <a:endParaRPr lang="en-US" sz="4000" b="1">
                        <a:latin typeface="Calibri" panose="020F0502020204030204"/>
                        <a:ea typeface="標楷體" panose="03000509000000000000" pitchFamily="65" charset="-120"/>
                      </a:endParaRPr>
                    </a:p>
                  </a:txBody>
                  <a:tcPr marL="68580" marR="68580" marT="0" marB="0" anchor="t" anchorCtr="0">
                    <a:lnL w="19050"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A8D08D"/>
                    </a:solidFill>
                  </a:tcPr>
                </a:tc>
                <a:tc hMerge="1">
                  <a:tcPr>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gridSpan="2">
                  <a:txBody>
                    <a:bodyPr/>
                    <a:p>
                      <a:pPr marL="80645" indent="0" algn="ctr">
                        <a:spcBef>
                          <a:spcPct val="0"/>
                        </a:spcBef>
                        <a:spcAft>
                          <a:spcPct val="0"/>
                        </a:spcAft>
                      </a:pPr>
                      <a:r>
                        <a:rPr lang="en-US" sz="4000" b="1">
                          <a:latin typeface="Calibri" panose="020F0502020204030204"/>
                          <a:ea typeface="標楷體" panose="03000509000000000000" pitchFamily="65" charset="-120"/>
                        </a:rPr>
                        <a:t>Covers accident insurance only</a:t>
                      </a:r>
                      <a:endParaRPr lang="en-US" sz="4000" b="1">
                        <a:latin typeface="Calibri" panose="020F0502020204030204"/>
                        <a:ea typeface="標楷體" panose="03000509000000000000" pitchFamily="65" charset="-120"/>
                      </a:endParaRPr>
                    </a:p>
                  </a:txBody>
                  <a:tcPr marL="68580" marR="68580" marT="0" marB="0" anchor="t" anchorCtr="0">
                    <a:lnL w="19050"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A8D08D"/>
                    </a:solidFill>
                  </a:tcPr>
                </a:tc>
                <a:tc hMerge="1">
                  <a:tcPr>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1186815">
                <a:tc>
                  <a:txBody>
                    <a:bodyPr/>
                    <a:p>
                      <a:pPr marL="80645" indent="0" algn="ctr">
                        <a:spcBef>
                          <a:spcPct val="0"/>
                        </a:spcBef>
                        <a:spcAft>
                          <a:spcPct val="0"/>
                        </a:spcAft>
                      </a:pPr>
                      <a:r>
                        <a:rPr lang="en-US" sz="4000" b="1">
                          <a:latin typeface="Calibri" panose="020F0502020204030204"/>
                          <a:ea typeface="標楷體" panose="03000509000000000000" pitchFamily="65" charset="-120"/>
                        </a:rPr>
                        <a:t>Three months</a:t>
                      </a:r>
                      <a:endParaRPr lang="en-US" sz="4000" b="1">
                        <a:latin typeface="Calibri" panose="020F0502020204030204"/>
                        <a:ea typeface="標楷體" panose="03000509000000000000" pitchFamily="65" charset="-120"/>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c>
                  <a:txBody>
                    <a:bodyPr/>
                    <a:p>
                      <a:pPr marL="80645" indent="0" algn="ctr">
                        <a:spcBef>
                          <a:spcPct val="0"/>
                        </a:spcBef>
                        <a:spcAft>
                          <a:spcPct val="0"/>
                        </a:spcAft>
                      </a:pPr>
                      <a:r>
                        <a:rPr lang="en-US" sz="4000" b="1">
                          <a:latin typeface="Calibri" panose="020F0502020204030204"/>
                          <a:ea typeface="標楷體" panose="03000509000000000000" pitchFamily="65" charset="-120"/>
                        </a:rPr>
                        <a:t>492</a:t>
                      </a:r>
                      <a:endParaRPr lang="en-US" sz="4000" b="1">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c>
                  <a:txBody>
                    <a:bodyPr/>
                    <a:p>
                      <a:pPr marL="80645" indent="0" algn="ctr">
                        <a:spcBef>
                          <a:spcPct val="0"/>
                        </a:spcBef>
                        <a:spcAft>
                          <a:spcPct val="0"/>
                        </a:spcAft>
                      </a:pPr>
                      <a:r>
                        <a:rPr lang="en-US" sz="4000" b="1">
                          <a:latin typeface="Calibri" panose="020F0502020204030204"/>
                          <a:ea typeface="標楷體" panose="03000509000000000000" pitchFamily="65" charset="-120"/>
                        </a:rPr>
                        <a:t>Three months</a:t>
                      </a:r>
                      <a:endParaRPr lang="en-US" sz="4000" b="1">
                        <a:latin typeface="Calibri" panose="020F0502020204030204"/>
                        <a:ea typeface="標楷體" panose="03000509000000000000" pitchFamily="65" charset="-120"/>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c>
                  <a:txBody>
                    <a:bodyPr/>
                    <a:p>
                      <a:pPr marL="80645" indent="0" algn="ctr">
                        <a:spcBef>
                          <a:spcPct val="0"/>
                        </a:spcBef>
                        <a:spcAft>
                          <a:spcPct val="0"/>
                        </a:spcAft>
                      </a:pPr>
                      <a:r>
                        <a:rPr lang="en-US" sz="4000" b="1">
                          <a:latin typeface="Calibri" panose="020F0502020204030204"/>
                          <a:ea typeface="標楷體" panose="03000509000000000000" pitchFamily="65" charset="-120"/>
                        </a:rPr>
                        <a:t>390</a:t>
                      </a:r>
                      <a:endParaRPr lang="en-US" sz="4000" b="1">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E2EFD9"/>
                    </a:solidFill>
                  </a:tcPr>
                </a:tc>
              </a:tr>
              <a:tr h="1186815">
                <a:tc>
                  <a:txBody>
                    <a:bodyPr/>
                    <a:p>
                      <a:pPr marL="80645" indent="0" algn="ctr">
                        <a:spcBef>
                          <a:spcPct val="0"/>
                        </a:spcBef>
                        <a:spcAft>
                          <a:spcPct val="0"/>
                        </a:spcAft>
                      </a:pPr>
                      <a:r>
                        <a:rPr lang="en-US" sz="4000" b="1">
                          <a:latin typeface="Calibri" panose="020F0502020204030204"/>
                          <a:ea typeface="標楷體" panose="03000509000000000000" pitchFamily="65" charset="-120"/>
                        </a:rPr>
                        <a:t>Two months</a:t>
                      </a:r>
                      <a:endParaRPr lang="en-US" sz="4000" b="1">
                        <a:latin typeface="Calibri" panose="020F0502020204030204"/>
                        <a:ea typeface="標楷體" panose="03000509000000000000" pitchFamily="65" charset="-120"/>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c>
                  <a:txBody>
                    <a:bodyPr/>
                    <a:p>
                      <a:pPr marL="80645" indent="0" algn="ctr">
                        <a:spcBef>
                          <a:spcPct val="0"/>
                        </a:spcBef>
                        <a:spcAft>
                          <a:spcPct val="0"/>
                        </a:spcAft>
                      </a:pPr>
                      <a:r>
                        <a:rPr lang="en-US" sz="4000" b="1">
                          <a:latin typeface="Calibri" panose="020F0502020204030204"/>
                          <a:ea typeface="標楷體" panose="03000509000000000000" pitchFamily="65" charset="-120"/>
                        </a:rPr>
                        <a:t>328</a:t>
                      </a:r>
                      <a:endParaRPr lang="en-US" sz="4000" b="1">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c>
                  <a:txBody>
                    <a:bodyPr/>
                    <a:p>
                      <a:pPr marL="80645" indent="0" algn="ctr">
                        <a:spcBef>
                          <a:spcPct val="0"/>
                        </a:spcBef>
                        <a:spcAft>
                          <a:spcPct val="0"/>
                        </a:spcAft>
                      </a:pPr>
                      <a:r>
                        <a:rPr lang="en-US" sz="4000" b="1">
                          <a:latin typeface="Calibri" panose="020F0502020204030204"/>
                          <a:ea typeface="標楷體" panose="03000509000000000000" pitchFamily="65" charset="-120"/>
                        </a:rPr>
                        <a:t>Two months</a:t>
                      </a:r>
                      <a:endParaRPr lang="en-US" sz="4000" b="1">
                        <a:latin typeface="Calibri" panose="020F0502020204030204"/>
                        <a:ea typeface="標楷體" panose="03000509000000000000" pitchFamily="65" charset="-120"/>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c>
                  <a:txBody>
                    <a:bodyPr/>
                    <a:p>
                      <a:pPr marL="80645" indent="0" algn="ctr">
                        <a:spcBef>
                          <a:spcPct val="0"/>
                        </a:spcBef>
                        <a:spcAft>
                          <a:spcPct val="0"/>
                        </a:spcAft>
                      </a:pPr>
                      <a:r>
                        <a:rPr lang="en-US" sz="4000" b="1">
                          <a:latin typeface="Calibri" panose="020F0502020204030204"/>
                          <a:ea typeface="標楷體" panose="03000509000000000000" pitchFamily="65" charset="-120"/>
                        </a:rPr>
                        <a:t>260</a:t>
                      </a:r>
                      <a:endParaRPr lang="en-US" sz="4000" b="1">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2CC"/>
                    </a:solidFill>
                  </a:tcPr>
                </a:tc>
              </a:tr>
              <a:tr h="655955">
                <a:tc>
                  <a:txBody>
                    <a:bodyPr/>
                    <a:p>
                      <a:pPr marL="80645" indent="0" algn="ctr">
                        <a:spcBef>
                          <a:spcPct val="0"/>
                        </a:spcBef>
                        <a:spcAft>
                          <a:spcPct val="0"/>
                        </a:spcAft>
                      </a:pPr>
                      <a:r>
                        <a:rPr lang="en-US" sz="4000" b="1">
                          <a:latin typeface="Calibri" panose="020F0502020204030204"/>
                          <a:ea typeface="標楷體" panose="03000509000000000000" pitchFamily="65" charset="-120"/>
                        </a:rPr>
                        <a:t>One month</a:t>
                      </a:r>
                      <a:endParaRPr lang="en-US" sz="4000" b="1">
                        <a:latin typeface="Calibri" panose="020F0502020204030204"/>
                        <a:ea typeface="標楷體" panose="03000509000000000000" pitchFamily="65" charset="-120"/>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BE4D5"/>
                    </a:solidFill>
                  </a:tcPr>
                </a:tc>
                <a:tc>
                  <a:txBody>
                    <a:bodyPr/>
                    <a:p>
                      <a:pPr marL="80645" indent="0" algn="ctr">
                        <a:spcBef>
                          <a:spcPct val="0"/>
                        </a:spcBef>
                        <a:spcAft>
                          <a:spcPct val="0"/>
                        </a:spcAft>
                      </a:pPr>
                      <a:r>
                        <a:rPr lang="en-US" sz="4000" b="1">
                          <a:latin typeface="Calibri" panose="020F0502020204030204"/>
                          <a:ea typeface="標楷體" panose="03000509000000000000" pitchFamily="65" charset="-120"/>
                        </a:rPr>
                        <a:t>164</a:t>
                      </a:r>
                      <a:endParaRPr lang="en-US" sz="4000" b="1">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BE4D5"/>
                    </a:solidFill>
                  </a:tcPr>
                </a:tc>
                <a:tc>
                  <a:txBody>
                    <a:bodyPr/>
                    <a:p>
                      <a:pPr marL="80645" indent="0" algn="ctr">
                        <a:spcBef>
                          <a:spcPct val="0"/>
                        </a:spcBef>
                        <a:spcAft>
                          <a:spcPct val="0"/>
                        </a:spcAft>
                      </a:pPr>
                      <a:r>
                        <a:rPr lang="en-US" sz="4000" b="1">
                          <a:latin typeface="Calibri" panose="020F0502020204030204"/>
                          <a:ea typeface="標楷體" panose="03000509000000000000" pitchFamily="65" charset="-120"/>
                        </a:rPr>
                        <a:t>One month</a:t>
                      </a:r>
                      <a:endParaRPr lang="en-US" sz="4000" b="1">
                        <a:latin typeface="Calibri" panose="020F0502020204030204"/>
                        <a:ea typeface="標楷體" panose="03000509000000000000" pitchFamily="65" charset="-120"/>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BE4D5"/>
                    </a:solidFill>
                  </a:tcPr>
                </a:tc>
                <a:tc>
                  <a:txBody>
                    <a:bodyPr/>
                    <a:p>
                      <a:pPr marL="80645" indent="0" algn="ctr">
                        <a:spcBef>
                          <a:spcPct val="0"/>
                        </a:spcBef>
                        <a:spcAft>
                          <a:spcPct val="0"/>
                        </a:spcAft>
                      </a:pPr>
                      <a:r>
                        <a:rPr lang="en-US" sz="4000" b="1">
                          <a:latin typeface="Calibri" panose="020F0502020204030204"/>
                          <a:ea typeface="標楷體" panose="03000509000000000000" pitchFamily="65" charset="-120"/>
                        </a:rPr>
                        <a:t>130</a:t>
                      </a:r>
                      <a:endParaRPr lang="en-US" sz="4000" b="1">
                        <a:latin typeface="Calibri" panose="020F0502020204030204"/>
                        <a:ea typeface="標楷體" panose="03000509000000000000" pitchFamily="65" charset="-120"/>
                      </a:endParaRPr>
                    </a:p>
                  </a:txBody>
                  <a:tcPr marL="68580" marR="68580" marT="0" marB="0" anchor="t"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solidFill>
                      <a:srgbClr val="FBE4D5"/>
                    </a:solidFill>
                  </a:tcPr>
                </a:tc>
              </a:tr>
            </a:tbl>
          </a:graphicData>
        </a:graphic>
      </p:graphicFrame>
      <p:sp>
        <p:nvSpPr>
          <p:cNvPr id="6" name="文字框 5"/>
          <p:cNvSpPr txBox="1"/>
          <p:nvPr/>
        </p:nvSpPr>
        <p:spPr>
          <a:xfrm>
            <a:off x="2197100" y="9705340"/>
            <a:ext cx="17904460" cy="17196435"/>
          </a:xfrm>
          <a:prstGeom prst="rect">
            <a:avLst/>
          </a:prstGeom>
        </p:spPr>
        <p:txBody>
          <a:bodyPr>
            <a:noAutofit/>
          </a:bodyPr>
          <a:p>
            <a:pPr marL="0" indent="0" defTabSz="304800">
              <a:spcBef>
                <a:spcPct val="0"/>
              </a:spcBef>
              <a:spcAft>
                <a:spcPct val="0"/>
              </a:spcAft>
            </a:pPr>
            <a:r>
              <a:rPr lang="en-GB" sz="8800">
                <a:solidFill>
                  <a:srgbClr val="1F1F1F"/>
                </a:solidFill>
                <a:latin typeface="serif"/>
              </a:rPr>
              <a:t>II. Application Process</a:t>
            </a:r>
            <a:endParaRPr lang="en-GB" sz="8800">
              <a:solidFill>
                <a:srgbClr val="1F1F1F"/>
              </a:solidFill>
              <a:latin typeface="serif"/>
            </a:endParaRPr>
          </a:p>
          <a:p>
            <a:pPr marL="0" indent="0" defTabSz="304800">
              <a:spcBef>
                <a:spcPct val="0"/>
              </a:spcBef>
              <a:spcAft>
                <a:spcPts val="400"/>
              </a:spcAft>
            </a:pPr>
            <a:r>
              <a:rPr lang="en-US" sz="7200" b="1">
                <a:solidFill>
                  <a:srgbClr val="538135"/>
                </a:solidFill>
                <a:latin typeface="標楷體" panose="03000509000000000000" pitchFamily="65" charset="-120"/>
                <a:ea typeface="標楷體" panose="03000509000000000000" pitchFamily="65" charset="-120"/>
              </a:rPr>
              <a:t> (1) Registration</a:t>
            </a:r>
            <a:endParaRPr lang="en-US" sz="7200" b="1">
              <a:solidFill>
                <a:srgbClr val="538135"/>
              </a:solidFill>
              <a:latin typeface="標楷體" panose="03000509000000000000" pitchFamily="65" charset="-120"/>
              <a:ea typeface="標楷體" panose="03000509000000000000" pitchFamily="65" charset="-120"/>
            </a:endParaRPr>
          </a:p>
          <a:p>
            <a:pPr marL="0" indent="0" defTabSz="304800">
              <a:spcBef>
                <a:spcPct val="0"/>
              </a:spcBef>
              <a:spcAft>
                <a:spcPts val="400"/>
              </a:spcAft>
            </a:pPr>
            <a:r>
              <a:rPr lang="en-US" sz="4400">
                <a:solidFill>
                  <a:srgbClr val="525252"/>
                </a:solidFill>
                <a:latin typeface="標楷體" panose="03000509000000000000" pitchFamily="65" charset="-120"/>
                <a:ea typeface="標楷體" panose="03000509000000000000" pitchFamily="65" charset="-120"/>
              </a:rPr>
              <a:t>1</a:t>
            </a:r>
            <a:r>
              <a:rPr lang="en-US" sz="4400">
                <a:solidFill>
                  <a:srgbClr val="525252"/>
                </a:solidFill>
                <a:latin typeface="Calibri" panose="020F0502020204030204"/>
                <a:ea typeface="標楷體" panose="03000509000000000000" pitchFamily="65" charset="-120"/>
              </a:rPr>
              <a:t>.Fill in</a:t>
            </a:r>
            <a:r>
              <a:rPr lang="en-US" sz="4400" b="1" i="1" u="sng">
                <a:solidFill>
                  <a:srgbClr val="000000"/>
                </a:solidFill>
                <a:latin typeface="標楷體" panose="03000509000000000000" pitchFamily="65" charset="-120"/>
                <a:ea typeface="標楷體" panose="03000509000000000000" pitchFamily="65" charset="-120"/>
              </a:rPr>
              <a:t>admission application form(Download)</a:t>
            </a:r>
            <a:endParaRPr lang="en-US" sz="4400" b="1" i="1" u="sng">
              <a:solidFill>
                <a:srgbClr val="000000"/>
              </a:solidFill>
              <a:latin typeface="標楷體" panose="03000509000000000000" pitchFamily="65" charset="-120"/>
              <a:ea typeface="標楷體" panose="03000509000000000000" pitchFamily="65" charset="-120"/>
            </a:endParaRPr>
          </a:p>
          <a:p>
            <a:pPr marL="0" indent="0" defTabSz="304800">
              <a:spcBef>
                <a:spcPct val="0"/>
              </a:spcBef>
              <a:spcAft>
                <a:spcPts val="400"/>
              </a:spcAft>
            </a:pPr>
            <a:r>
              <a:rPr lang="en-US" sz="4400">
                <a:solidFill>
                  <a:srgbClr val="525252"/>
                </a:solidFill>
                <a:latin typeface="標楷體" panose="03000509000000000000" pitchFamily="65" charset="-120"/>
                <a:ea typeface="標楷體" panose="03000509000000000000" pitchFamily="65" charset="-120"/>
              </a:rPr>
              <a:t>2.</a:t>
            </a:r>
            <a:r>
              <a:rPr lang="en-US" sz="4400">
                <a:solidFill>
                  <a:srgbClr val="525252"/>
                </a:solidFill>
                <a:latin typeface="Calibri" panose="020F0502020204030204"/>
                <a:ea typeface="標楷體" panose="03000509000000000000" pitchFamily="65" charset="-120"/>
              </a:rPr>
              <a:t>Submit information</a:t>
            </a:r>
            <a:endParaRPr lang="en-US" sz="4400">
              <a:solidFill>
                <a:srgbClr val="525252"/>
              </a:solidFill>
              <a:latin typeface="Calibri" panose="020F0502020204030204"/>
              <a:ea typeface="標楷體" panose="03000509000000000000" pitchFamily="65" charset="-120"/>
            </a:endParaRPr>
          </a:p>
          <a:p>
            <a:pPr marL="0" indent="0" defTabSz="304800">
              <a:spcBef>
                <a:spcPct val="0"/>
              </a:spcBef>
              <a:spcAft>
                <a:spcPts val="400"/>
              </a:spcAft>
            </a:pPr>
            <a:r>
              <a:rPr lang="en-US" sz="4400">
                <a:solidFill>
                  <a:srgbClr val="525252"/>
                </a:solidFill>
                <a:latin typeface="標楷體" panose="03000509000000000000" pitchFamily="65" charset="-120"/>
                <a:ea typeface="標楷體" panose="03000509000000000000" pitchFamily="65" charset="-120"/>
              </a:rPr>
              <a:t> </a:t>
            </a:r>
            <a:r>
              <a:rPr lang="en-US" sz="4400">
                <a:solidFill>
                  <a:srgbClr val="CC0000"/>
                </a:solidFill>
                <a:latin typeface="標楷體" panose="03000509000000000000" pitchFamily="65" charset="-120"/>
                <a:ea typeface="標楷體" panose="03000509000000000000" pitchFamily="65" charset="-120"/>
              </a:rPr>
              <a:t> (1)Admission application form.</a:t>
            </a:r>
            <a:endParaRPr lang="en-US" sz="4400">
              <a:solidFill>
                <a:srgbClr val="CC0000"/>
              </a:solidFill>
              <a:latin typeface="標楷體" panose="03000509000000000000" pitchFamily="65" charset="-120"/>
              <a:ea typeface="標楷體" panose="03000509000000000000" pitchFamily="65" charset="-120"/>
            </a:endParaRPr>
          </a:p>
          <a:p>
            <a:pPr marL="0" indent="0" defTabSz="304800">
              <a:spcBef>
                <a:spcPct val="0"/>
              </a:spcBef>
              <a:spcAft>
                <a:spcPts val="400"/>
              </a:spcAft>
            </a:pPr>
            <a:r>
              <a:rPr lang="en-US" sz="4400">
                <a:solidFill>
                  <a:srgbClr val="CC0000"/>
                </a:solidFill>
                <a:latin typeface="標楷體" panose="03000509000000000000" pitchFamily="65" charset="-120"/>
                <a:ea typeface="標楷體" panose="03000509000000000000" pitchFamily="65" charset="-120"/>
              </a:rPr>
              <a:t>  (2)Copy of your passport.</a:t>
            </a:r>
            <a:endParaRPr lang="en-US" sz="4400">
              <a:solidFill>
                <a:srgbClr val="CC0000"/>
              </a:solidFill>
              <a:latin typeface="標楷體" panose="03000509000000000000" pitchFamily="65" charset="-120"/>
              <a:ea typeface="標楷體" panose="03000509000000000000" pitchFamily="65" charset="-120"/>
            </a:endParaRPr>
          </a:p>
          <a:p>
            <a:pPr marL="0" indent="0" defTabSz="304800">
              <a:spcBef>
                <a:spcPct val="0"/>
              </a:spcBef>
              <a:spcAft>
                <a:spcPts val="400"/>
              </a:spcAft>
            </a:pPr>
            <a:r>
              <a:rPr lang="en-US" sz="4400">
                <a:solidFill>
                  <a:srgbClr val="CC0000"/>
                </a:solidFill>
                <a:latin typeface="標楷體" panose="03000509000000000000" pitchFamily="65" charset="-120"/>
                <a:ea typeface="標楷體" panose="03000509000000000000" pitchFamily="65" charset="-120"/>
              </a:rPr>
              <a:t>  (3)Copy of highest academic qualification.</a:t>
            </a:r>
            <a:endParaRPr lang="en-US" sz="4400">
              <a:solidFill>
                <a:srgbClr val="CC0000"/>
              </a:solidFill>
              <a:latin typeface="標楷體" panose="03000509000000000000" pitchFamily="65" charset="-120"/>
              <a:ea typeface="標楷體" panose="03000509000000000000" pitchFamily="65" charset="-120"/>
            </a:endParaRPr>
          </a:p>
          <a:p>
            <a:pPr marL="0" indent="0" defTabSz="304800">
              <a:spcBef>
                <a:spcPct val="0"/>
              </a:spcBef>
              <a:spcAft>
                <a:spcPts val="400"/>
              </a:spcAft>
            </a:pPr>
            <a:r>
              <a:rPr lang="en-US" sz="4400">
                <a:solidFill>
                  <a:srgbClr val="CC0000"/>
                </a:solidFill>
                <a:latin typeface="標楷體" panose="03000509000000000000" pitchFamily="65" charset="-120"/>
                <a:ea typeface="標楷體" panose="03000509000000000000" pitchFamily="65" charset="-120"/>
              </a:rPr>
              <a:t>  (4)Proof of financial capability within the past three months($2,800 USD).</a:t>
            </a:r>
            <a:endParaRPr lang="en-US" sz="4400">
              <a:solidFill>
                <a:srgbClr val="CC0000"/>
              </a:solidFill>
              <a:latin typeface="標楷體" panose="03000509000000000000" pitchFamily="65" charset="-120"/>
              <a:ea typeface="標楷體" panose="03000509000000000000" pitchFamily="65" charset="-120"/>
            </a:endParaRPr>
          </a:p>
          <a:p>
            <a:pPr marL="0" indent="0" defTabSz="304800">
              <a:spcBef>
                <a:spcPct val="0"/>
              </a:spcBef>
              <a:spcAft>
                <a:spcPts val="400"/>
              </a:spcAft>
            </a:pPr>
            <a:r>
              <a:rPr lang="en-US" sz="4400">
                <a:solidFill>
                  <a:srgbClr val="CC0000"/>
                </a:solidFill>
                <a:latin typeface="標楷體" panose="03000509000000000000" pitchFamily="65" charset="-120"/>
                <a:ea typeface="標楷體" panose="03000509000000000000" pitchFamily="65" charset="-120"/>
              </a:rPr>
              <a:t>  (5)H</a:t>
            </a:r>
            <a:r>
              <a:rPr lang="en-US" sz="4400">
                <a:solidFill>
                  <a:srgbClr val="CC0000"/>
                </a:solidFill>
                <a:latin typeface="標楷體" panose="03000509000000000000" pitchFamily="65" charset="-120"/>
                <a:ea typeface="新細明體" panose="02020500000000000000" pitchFamily="18" charset="-120"/>
              </a:rPr>
              <a:t>ealth examination report </a:t>
            </a:r>
            <a:r>
              <a:rPr lang="en-US" sz="4400">
                <a:solidFill>
                  <a:srgbClr val="CC0000"/>
                </a:solidFill>
                <a:latin typeface="標楷體" panose="03000509000000000000" pitchFamily="65" charset="-120"/>
                <a:ea typeface="標楷體" panose="03000509000000000000" pitchFamily="65" charset="-120"/>
              </a:rPr>
              <a:t> (including HIV test).</a:t>
            </a:r>
            <a:endParaRPr lang="en-US" sz="4400">
              <a:solidFill>
                <a:srgbClr val="CC0000"/>
              </a:solidFill>
              <a:latin typeface="標楷體" panose="03000509000000000000" pitchFamily="65" charset="-120"/>
              <a:ea typeface="標楷體" panose="03000509000000000000" pitchFamily="65" charset="-120"/>
            </a:endParaRPr>
          </a:p>
          <a:p>
            <a:pPr marL="0" indent="0" defTabSz="304800">
              <a:spcBef>
                <a:spcPct val="0"/>
              </a:spcBef>
              <a:spcAft>
                <a:spcPts val="400"/>
              </a:spcAft>
            </a:pPr>
            <a:r>
              <a:rPr lang="en-US" sz="4400">
                <a:solidFill>
                  <a:srgbClr val="CC0000"/>
                </a:solidFill>
                <a:latin typeface="標楷體" panose="03000509000000000000" pitchFamily="65" charset="-120"/>
                <a:ea typeface="標楷體" panose="03000509000000000000" pitchFamily="65" charset="-120"/>
              </a:rPr>
              <a:t>  (6)T</a:t>
            </a:r>
            <a:r>
              <a:rPr lang="en-US" sz="4400">
                <a:solidFill>
                  <a:srgbClr val="CC0000"/>
                </a:solidFill>
                <a:latin typeface="標楷體" panose="03000509000000000000" pitchFamily="65" charset="-120"/>
                <a:ea typeface="新細明體" panose="02020500000000000000" pitchFamily="18" charset="-120"/>
              </a:rPr>
              <a:t>wo 2-</a:t>
            </a:r>
            <a:r>
              <a:rPr lang="en-US" sz="4400">
                <a:solidFill>
                  <a:srgbClr val="CC0000"/>
                </a:solidFill>
                <a:latin typeface="標楷體" panose="03000509000000000000" pitchFamily="65" charset="-120"/>
                <a:ea typeface="SimSun" panose="02010600030101010101" pitchFamily="2" charset="-122"/>
              </a:rPr>
              <a:t>inch</a:t>
            </a:r>
            <a:r>
              <a:rPr lang="en-US" sz="4400">
                <a:solidFill>
                  <a:srgbClr val="CC0000"/>
                </a:solidFill>
                <a:latin typeface="標楷體" panose="03000509000000000000" pitchFamily="65" charset="-120"/>
                <a:ea typeface="新細明體" panose="02020500000000000000" pitchFamily="18" charset="-120"/>
              </a:rPr>
              <a:t> photos.</a:t>
            </a:r>
            <a:endParaRPr lang="en-US" sz="4400">
              <a:solidFill>
                <a:srgbClr val="CC0000"/>
              </a:solidFill>
              <a:latin typeface="標楷體" panose="03000509000000000000" pitchFamily="65" charset="-120"/>
              <a:ea typeface="新細明體" panose="02020500000000000000" pitchFamily="18" charset="-120"/>
            </a:endParaRPr>
          </a:p>
          <a:p>
            <a:pPr marL="0" indent="0" defTabSz="304800">
              <a:spcBef>
                <a:spcPct val="0"/>
              </a:spcBef>
              <a:spcAft>
                <a:spcPts val="400"/>
              </a:spcAft>
            </a:pPr>
            <a:r>
              <a:rPr lang="en-US" sz="4400">
                <a:solidFill>
                  <a:srgbClr val="CC0000"/>
                </a:solidFill>
                <a:latin typeface="標楷體" panose="03000509000000000000" pitchFamily="65" charset="-120"/>
                <a:ea typeface="標楷體" panose="03000509000000000000" pitchFamily="65" charset="-120"/>
              </a:rPr>
              <a:t>  (7)Proof of financial resource within three months </a:t>
            </a:r>
            <a:r>
              <a:rPr lang="en-US" sz="4400">
                <a:solidFill>
                  <a:srgbClr val="CC0000"/>
                </a:solidFill>
                <a:latin typeface="標楷體" panose="03000509000000000000" pitchFamily="65" charset="-120"/>
                <a:ea typeface="新細明體" panose="02020500000000000000" pitchFamily="18" charset="-120"/>
              </a:rPr>
              <a:t>$2,800 USD</a:t>
            </a:r>
            <a:r>
              <a:rPr lang="en-US" sz="4400">
                <a:solidFill>
                  <a:srgbClr val="CC0000"/>
                </a:solidFill>
                <a:latin typeface="標楷體" panose="03000509000000000000" pitchFamily="65" charset="-120"/>
                <a:ea typeface="標楷體" panose="03000509000000000000" pitchFamily="65" charset="-120"/>
              </a:rPr>
              <a:t>.</a:t>
            </a:r>
            <a:endParaRPr lang="en-US" sz="4400">
              <a:solidFill>
                <a:srgbClr val="CC0000"/>
              </a:solidFill>
              <a:latin typeface="標楷體" panose="03000509000000000000" pitchFamily="65" charset="-120"/>
              <a:ea typeface="標楷體" panose="03000509000000000000" pitchFamily="65" charset="-120"/>
            </a:endParaRPr>
          </a:p>
          <a:p>
            <a:pPr marL="0" indent="0" defTabSz="304800">
              <a:spcBef>
                <a:spcPct val="0"/>
              </a:spcBef>
              <a:spcAft>
                <a:spcPts val="400"/>
              </a:spcAft>
            </a:pPr>
            <a:r>
              <a:rPr lang="en-US" sz="4400">
                <a:solidFill>
                  <a:srgbClr val="525252"/>
                </a:solidFill>
                <a:latin typeface="Calibri Light" panose="020F0302020204030204"/>
                <a:ea typeface="標楷體" panose="03000509000000000000" pitchFamily="65" charset="-120"/>
              </a:rPr>
              <a:t>3.Please send the documents to the address on the following</a:t>
            </a:r>
            <a:r>
              <a:rPr lang="zh-TW" sz="4400">
                <a:solidFill>
                  <a:srgbClr val="525252"/>
                </a:solidFill>
                <a:latin typeface="Calibri Light" panose="020F0302020204030204"/>
                <a:ea typeface="標楷體" panose="03000509000000000000" pitchFamily="65" charset="-120"/>
              </a:rPr>
              <a:t>：</a:t>
            </a:r>
            <a:endParaRPr lang="zh-TW" sz="4400">
              <a:solidFill>
                <a:srgbClr val="525252"/>
              </a:solidFill>
              <a:latin typeface="Calibri Light" panose="020F0302020204030204"/>
              <a:ea typeface="標楷體" panose="03000509000000000000" pitchFamily="65" charset="-120"/>
            </a:endParaRPr>
          </a:p>
          <a:p>
            <a:pPr marL="0" indent="0" defTabSz="304800">
              <a:spcBef>
                <a:spcPct val="0"/>
              </a:spcBef>
              <a:spcAft>
                <a:spcPts val="400"/>
              </a:spcAft>
            </a:pPr>
            <a:r>
              <a:rPr lang="en-US" sz="4400">
                <a:solidFill>
                  <a:srgbClr val="525252"/>
                </a:solidFill>
                <a:latin typeface="標楷體" panose="03000509000000000000" pitchFamily="65" charset="-120"/>
                <a:ea typeface="標楷體" panose="03000509000000000000" pitchFamily="65" charset="-120"/>
              </a:rPr>
              <a:t>  </a:t>
            </a:r>
            <a:r>
              <a:rPr lang="en-US" sz="4400" b="1">
                <a:solidFill>
                  <a:srgbClr val="CC0000"/>
                </a:solidFill>
                <a:latin typeface="標楷體" panose="03000509000000000000" pitchFamily="65" charset="-120"/>
                <a:ea typeface="標楷體" panose="03000509000000000000" pitchFamily="65" charset="-120"/>
              </a:rPr>
              <a:t>62153</a:t>
            </a:r>
            <a:r>
              <a:rPr lang="zh-TW" sz="4400" b="1">
                <a:solidFill>
                  <a:srgbClr val="CC0000"/>
                </a:solidFill>
                <a:latin typeface="標楷體" panose="03000509000000000000" pitchFamily="65" charset="-120"/>
                <a:ea typeface="標楷體" panose="03000509000000000000" pitchFamily="65" charset="-120"/>
              </a:rPr>
              <a:t>臺灣嘉義縣民雄鄉建國路二段</a:t>
            </a:r>
            <a:r>
              <a:rPr lang="en-US" sz="4400" b="1">
                <a:solidFill>
                  <a:srgbClr val="CC0000"/>
                </a:solidFill>
                <a:latin typeface="標楷體" panose="03000509000000000000" pitchFamily="65" charset="-120"/>
                <a:ea typeface="標楷體" panose="03000509000000000000" pitchFamily="65" charset="-120"/>
              </a:rPr>
              <a:t>117</a:t>
            </a:r>
            <a:r>
              <a:rPr lang="zh-TW" sz="4400" b="1">
                <a:solidFill>
                  <a:srgbClr val="CC0000"/>
                </a:solidFill>
                <a:latin typeface="標楷體" panose="03000509000000000000" pitchFamily="65" charset="-120"/>
                <a:ea typeface="標楷體" panose="03000509000000000000" pitchFamily="65" charset="-120"/>
              </a:rPr>
              <a:t>號 吳鳳科技大學華語文中心收</a:t>
            </a:r>
            <a:endParaRPr lang="zh-TW" sz="4400" b="1">
              <a:solidFill>
                <a:srgbClr val="CC0000"/>
              </a:solidFill>
              <a:latin typeface="標楷體" panose="03000509000000000000" pitchFamily="65" charset="-120"/>
              <a:ea typeface="標楷體" panose="03000509000000000000" pitchFamily="65" charset="-120"/>
            </a:endParaRPr>
          </a:p>
          <a:p>
            <a:pPr marL="0" indent="0" defTabSz="304800">
              <a:spcBef>
                <a:spcPct val="0"/>
              </a:spcBef>
              <a:spcAft>
                <a:spcPts val="400"/>
              </a:spcAft>
            </a:pPr>
            <a:r>
              <a:rPr lang="en-US" sz="4400">
                <a:solidFill>
                  <a:srgbClr val="525252"/>
                </a:solidFill>
                <a:latin typeface="標楷體" panose="03000509000000000000" pitchFamily="65" charset="-120"/>
                <a:ea typeface="標楷體" panose="03000509000000000000" pitchFamily="65" charset="-120"/>
              </a:rPr>
              <a:t>  </a:t>
            </a:r>
            <a:r>
              <a:rPr lang="en-US" sz="4400">
                <a:latin typeface="Calibri" panose="020F0502020204030204"/>
                <a:ea typeface="新細明體" panose="02020500000000000000" pitchFamily="18" charset="-120"/>
              </a:rPr>
              <a:t>Or scan the information and send it to </a:t>
            </a:r>
            <a:r>
              <a:rPr lang="en-US" sz="4400">
                <a:latin typeface="Calibri" panose="020F0502020204030204"/>
                <a:ea typeface="新細明體" panose="02020500000000000000" pitchFamily="18" charset="-120"/>
                <a:hlinkClick r:id="rId5" action="ppaction://hlinkfile"/>
              </a:rPr>
              <a:t>elle@wfu.edu.tw</a:t>
            </a:r>
            <a:r>
              <a:rPr lang="en-US" sz="4400">
                <a:latin typeface="Calibri" panose="020F0502020204030204"/>
                <a:ea typeface="新細明體" panose="02020500000000000000" pitchFamily="18" charset="-120"/>
              </a:rPr>
              <a:t>  Ms.Chen Huiru, and pay the registration fee online</a:t>
            </a:r>
            <a:r>
              <a:rPr lang="en-US" sz="4400">
                <a:solidFill>
                  <a:srgbClr val="525252"/>
                </a:solidFill>
                <a:latin typeface="標楷體" panose="03000509000000000000" pitchFamily="65" charset="-120"/>
                <a:ea typeface="標楷體" panose="03000509000000000000" pitchFamily="65" charset="-120"/>
              </a:rPr>
              <a:t>.</a:t>
            </a:r>
            <a:endParaRPr lang="en-US" sz="4400">
              <a:solidFill>
                <a:srgbClr val="525252"/>
              </a:solidFill>
              <a:latin typeface="標楷體" panose="03000509000000000000" pitchFamily="65" charset="-120"/>
              <a:ea typeface="標楷體" panose="03000509000000000000" pitchFamily="65" charset="-120"/>
            </a:endParaRPr>
          </a:p>
          <a:p>
            <a:pPr marL="0" indent="0" defTabSz="304800">
              <a:spcBef>
                <a:spcPct val="0"/>
              </a:spcBef>
              <a:spcAft>
                <a:spcPts val="400"/>
              </a:spcAft>
            </a:pPr>
            <a:r>
              <a:rPr lang="en-US" sz="4400">
                <a:solidFill>
                  <a:srgbClr val="525252"/>
                </a:solidFill>
                <a:latin typeface="標楷體" panose="03000509000000000000" pitchFamily="65" charset="-120"/>
                <a:ea typeface="標楷體" panose="03000509000000000000" pitchFamily="65" charset="-120"/>
              </a:rPr>
              <a:t> </a:t>
            </a:r>
            <a:r>
              <a:rPr lang="en-US" sz="4400">
                <a:solidFill>
                  <a:srgbClr val="525252"/>
                </a:solidFill>
                <a:latin typeface="Calibri" panose="020F0502020204030204"/>
                <a:ea typeface="標楷體" panose="03000509000000000000" pitchFamily="65" charset="-120"/>
              </a:rPr>
              <a:t>*Our center will mail the admission letter within 10-15 days Please be patient and feel free to contact us if you have any questions </a:t>
            </a:r>
            <a:endParaRPr lang="en-US" sz="4400">
              <a:solidFill>
                <a:srgbClr val="525252"/>
              </a:solidFill>
              <a:latin typeface="Calibri" panose="020F0502020204030204"/>
              <a:ea typeface="標楷體" panose="03000509000000000000" pitchFamily="65" charset="-120"/>
            </a:endParaRPr>
          </a:p>
          <a:p>
            <a:pPr marL="152400" indent="-152400" defTabSz="304800">
              <a:spcBef>
                <a:spcPct val="0"/>
              </a:spcBef>
              <a:spcAft>
                <a:spcPts val="400"/>
              </a:spcAft>
            </a:pPr>
            <a:r>
              <a:rPr lang="en-US" sz="4400">
                <a:solidFill>
                  <a:srgbClr val="525252"/>
                </a:solidFill>
                <a:latin typeface="Calibri" panose="020F0502020204030204"/>
                <a:ea typeface="標楷體" panose="03000509000000000000" pitchFamily="65" charset="-120"/>
              </a:rPr>
              <a:t>4.After reviewing the information and confirming the registration amount, the admission permit will be sent out in 10-15 days. Please be patient and wait. If you have any questions, please feel free to contact us.</a:t>
            </a:r>
            <a:endParaRPr lang="en-US" sz="4400">
              <a:solidFill>
                <a:srgbClr val="525252"/>
              </a:solidFill>
              <a:latin typeface="Calibri" panose="020F0502020204030204"/>
              <a:ea typeface="標楷體" panose="03000509000000000000" pitchFamily="65" charset="-120"/>
            </a:endParaRPr>
          </a:p>
          <a:p>
            <a:pPr marL="0" indent="0" defTabSz="304800">
              <a:spcBef>
                <a:spcPct val="0"/>
              </a:spcBef>
              <a:spcAft>
                <a:spcPts val="400"/>
              </a:spcAft>
            </a:pPr>
            <a:r>
              <a:rPr lang="en-US" sz="7200" b="1">
                <a:solidFill>
                  <a:srgbClr val="538135"/>
                </a:solidFill>
                <a:latin typeface="標楷體" panose="03000509000000000000" pitchFamily="65" charset="-120"/>
                <a:ea typeface="標楷體" panose="03000509000000000000" pitchFamily="65" charset="-120"/>
              </a:rPr>
              <a:t>(2)Payment</a:t>
            </a:r>
            <a:endParaRPr lang="en-US" sz="7200" b="1">
              <a:solidFill>
                <a:srgbClr val="538135"/>
              </a:solidFill>
              <a:latin typeface="標楷體" panose="03000509000000000000" pitchFamily="65" charset="-120"/>
              <a:ea typeface="標楷體" panose="03000509000000000000" pitchFamily="65" charset="-120"/>
            </a:endParaRPr>
          </a:p>
          <a:p>
            <a:pPr marL="152400" indent="-152400" defTabSz="304800">
              <a:spcBef>
                <a:spcPct val="0"/>
              </a:spcBef>
              <a:spcAft>
                <a:spcPts val="400"/>
              </a:spcAft>
            </a:pPr>
            <a:r>
              <a:rPr lang="en-US" sz="4400">
                <a:solidFill>
                  <a:srgbClr val="525252"/>
                </a:solidFill>
                <a:latin typeface="Calibri" panose="020F0502020204030204"/>
                <a:ea typeface="標楷體" panose="03000509000000000000" pitchFamily="65" charset="-120"/>
              </a:rPr>
              <a:t>1.Please check the class, Student ID name, and payment amount on the payment slip in advance. If there are any errors, please notify the Chinese language center (05) 226-7125 ext.61113</a:t>
            </a:r>
            <a:endParaRPr lang="en-US" sz="4400">
              <a:solidFill>
                <a:srgbClr val="525252"/>
              </a:solidFill>
              <a:latin typeface="Calibri" panose="020F0502020204030204"/>
              <a:ea typeface="標楷體" panose="03000509000000000000" pitchFamily="65" charset="-120"/>
            </a:endParaRPr>
          </a:p>
          <a:p>
            <a:pPr marL="152400" indent="-152400" defTabSz="304800">
              <a:spcBef>
                <a:spcPct val="0"/>
              </a:spcBef>
              <a:spcAft>
                <a:spcPts val="400"/>
              </a:spcAft>
            </a:pPr>
            <a:r>
              <a:rPr lang="en-US" sz="4400">
                <a:solidFill>
                  <a:srgbClr val="525252"/>
                </a:solidFill>
                <a:latin typeface="Calibri" panose="020F0502020204030204"/>
                <a:ea typeface="標楷體" panose="03000509000000000000" pitchFamily="65" charset="-120"/>
              </a:rPr>
              <a:t>2.Please complete the payment within the specified date and time. You can choose any of the following payment methods</a:t>
            </a:r>
            <a:r>
              <a:rPr lang="zh-TW" sz="4400">
                <a:solidFill>
                  <a:srgbClr val="525252"/>
                </a:solidFill>
                <a:latin typeface="Calibri" panose="020F0502020204030204"/>
                <a:ea typeface="標楷體" panose="03000509000000000000" pitchFamily="65" charset="-120"/>
              </a:rPr>
              <a:t>：</a:t>
            </a:r>
            <a:endParaRPr lang="zh-TW" altLang="en-US" sz="4400">
              <a:solidFill>
                <a:srgbClr val="525252"/>
              </a:solidFill>
              <a:latin typeface="Calibri" panose="020F0502020204030204"/>
              <a:ea typeface="標楷體" panose="03000509000000000000" pitchFamily="65"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1"/>
          <a:stretch>
            <a:fillRect/>
          </a:stretch>
        </p:blipFill>
        <p:spPr>
          <a:xfrm>
            <a:off x="0" y="710987"/>
            <a:ext cx="6878810" cy="15022285"/>
          </a:xfrm>
          <a:prstGeom prst="rect">
            <a:avLst/>
          </a:prstGeom>
        </p:spPr>
      </p:pic>
      <p:pic>
        <p:nvPicPr>
          <p:cNvPr id="8" name="圖片 7"/>
          <p:cNvPicPr>
            <a:picLocks noChangeAspect="1"/>
          </p:cNvPicPr>
          <p:nvPr/>
        </p:nvPicPr>
        <p:blipFill>
          <a:blip r:embed="rId2"/>
          <a:stretch>
            <a:fillRect/>
          </a:stretch>
        </p:blipFill>
        <p:spPr>
          <a:xfrm>
            <a:off x="12062493" y="25010890"/>
            <a:ext cx="8956673" cy="7390574"/>
          </a:xfrm>
          <a:prstGeom prst="rect">
            <a:avLst/>
          </a:prstGeom>
        </p:spPr>
      </p:pic>
      <p:sp>
        <p:nvSpPr>
          <p:cNvPr id="11" name="矩形 10"/>
          <p:cNvSpPr/>
          <p:nvPr/>
        </p:nvSpPr>
        <p:spPr>
          <a:xfrm rot="10800000">
            <a:off x="2438399" y="23446556"/>
            <a:ext cx="10494319" cy="877484"/>
          </a:xfrm>
          <a:prstGeom prst="rect">
            <a:avLst/>
          </a:prstGeom>
        </p:spPr>
        <p:txBody>
          <a:bodyPr wrap="square">
            <a:spAutoFit/>
          </a:bodyPr>
          <a:lstStyle/>
          <a:p>
            <a:endParaRPr lang="zh-TW" altLang="en-US" dirty="0"/>
          </a:p>
        </p:txBody>
      </p:sp>
      <p:pic>
        <p:nvPicPr>
          <p:cNvPr id="2" name="圖片 1"/>
          <p:cNvPicPr>
            <a:picLocks noChangeAspect="1"/>
          </p:cNvPicPr>
          <p:nvPr/>
        </p:nvPicPr>
        <p:blipFill>
          <a:blip r:embed="rId3"/>
          <a:stretch>
            <a:fillRect/>
          </a:stretch>
        </p:blipFill>
        <p:spPr>
          <a:xfrm>
            <a:off x="13454510" y="325131"/>
            <a:ext cx="7864522" cy="1865538"/>
          </a:xfrm>
          <a:prstGeom prst="rect">
            <a:avLst/>
          </a:prstGeom>
        </p:spPr>
      </p:pic>
      <p:sp>
        <p:nvSpPr>
          <p:cNvPr id="13" name="文字框 12"/>
          <p:cNvSpPr txBox="1"/>
          <p:nvPr/>
        </p:nvSpPr>
        <p:spPr>
          <a:xfrm>
            <a:off x="2438400" y="3503930"/>
            <a:ext cx="16889095" cy="16312515"/>
          </a:xfrm>
          <a:prstGeom prst="rect">
            <a:avLst/>
          </a:prstGeom>
        </p:spPr>
        <p:txBody>
          <a:bodyPr>
            <a:noAutofit/>
          </a:bodyPr>
          <a:p>
            <a:pPr marL="152400" indent="0" algn="l" defTabSz="304800">
              <a:spcBef>
                <a:spcPct val="0"/>
              </a:spcBef>
              <a:spcAft>
                <a:spcPts val="400"/>
              </a:spcAft>
            </a:pPr>
            <a:r>
              <a:rPr lang="en-US" sz="5400">
                <a:solidFill>
                  <a:schemeClr val="tx1">
                    <a:lumMod val="75000"/>
                    <a:lumOff val="25000"/>
                  </a:schemeClr>
                </a:solidFill>
                <a:latin typeface="Calibri" panose="020F0502020204030204"/>
                <a:ea typeface="標楷體" panose="03000509000000000000" pitchFamily="65" charset="-120"/>
              </a:rPr>
              <a:t>T</a:t>
            </a:r>
            <a:r>
              <a:rPr lang="en-US" sz="5400">
                <a:solidFill>
                  <a:schemeClr val="tx1">
                    <a:lumMod val="75000"/>
                    <a:lumOff val="25000"/>
                  </a:schemeClr>
                </a:solidFill>
                <a:latin typeface="Calibri" panose="020F0502020204030204"/>
                <a:ea typeface="新細明體" panose="02020500000000000000" pitchFamily="18" charset="-120"/>
              </a:rPr>
              <a:t>aiwan Corporate Banks offers in person payments, remittance, ATM transfers, or online credit card payments.</a:t>
            </a:r>
            <a:endParaRPr lang="en-US" sz="5400">
              <a:solidFill>
                <a:schemeClr val="tx1">
                  <a:lumMod val="75000"/>
                  <a:lumOff val="25000"/>
                </a:schemeClr>
              </a:solidFill>
              <a:latin typeface="Calibri" panose="020F0502020204030204"/>
              <a:ea typeface="新細明體" panose="02020500000000000000" pitchFamily="18" charset="-120"/>
            </a:endParaRPr>
          </a:p>
          <a:p>
            <a:pPr marL="152400" indent="-152400" algn="l" defTabSz="304800">
              <a:spcBef>
                <a:spcPct val="0"/>
              </a:spcBef>
              <a:spcAft>
                <a:spcPts val="400"/>
              </a:spcAft>
            </a:pPr>
            <a:r>
              <a:rPr lang="en-US" sz="5400">
                <a:solidFill>
                  <a:schemeClr val="tx1">
                    <a:lumMod val="75000"/>
                    <a:lumOff val="25000"/>
                  </a:schemeClr>
                </a:solidFill>
                <a:latin typeface="Calibri" panose="020F0502020204030204"/>
                <a:ea typeface="標楷體" panose="03000509000000000000" pitchFamily="65" charset="-120"/>
              </a:rPr>
              <a:t>3.Please keep the payment certificate properly. I</a:t>
            </a:r>
            <a:r>
              <a:rPr lang="en-US" sz="5400">
                <a:solidFill>
                  <a:schemeClr val="tx1">
                    <a:lumMod val="75000"/>
                    <a:lumOff val="25000"/>
                  </a:schemeClr>
                </a:solidFill>
                <a:latin typeface="Calibri" panose="020F0502020204030204"/>
                <a:ea typeface="新細明體" panose="02020500000000000000" pitchFamily="18" charset="-120"/>
              </a:rPr>
              <a:t>t is used as a proof for applying for education subsidies, deducting comprehensive income tax, or applying for a refund for leave of absence (withdrawal),etc. if it is lost, a Processing fee of NT$50 will be charged for its replacement</a:t>
            </a:r>
            <a:r>
              <a:rPr lang="en-US" sz="5400">
                <a:solidFill>
                  <a:schemeClr val="tx1">
                    <a:lumMod val="75000"/>
                    <a:lumOff val="25000"/>
                  </a:schemeClr>
                </a:solidFill>
                <a:latin typeface="Calibri" panose="020F0502020204030204"/>
                <a:ea typeface="標楷體" panose="03000509000000000000" pitchFamily="65" charset="-120"/>
              </a:rPr>
              <a:t>.</a:t>
            </a:r>
            <a:endParaRPr lang="en-US" sz="5400">
              <a:solidFill>
                <a:schemeClr val="tx1">
                  <a:lumMod val="75000"/>
                  <a:lumOff val="25000"/>
                </a:schemeClr>
              </a:solidFill>
              <a:latin typeface="Calibri" panose="020F0502020204030204"/>
              <a:ea typeface="標楷體" panose="03000509000000000000" pitchFamily="65" charset="-120"/>
            </a:endParaRPr>
          </a:p>
          <a:p>
            <a:pPr marL="152400" indent="-152400" algn="ctr" defTabSz="304800">
              <a:spcBef>
                <a:spcPct val="0"/>
              </a:spcBef>
              <a:spcAft>
                <a:spcPts val="400"/>
              </a:spcAft>
            </a:pPr>
            <a:r>
              <a:rPr lang="en-US" sz="5400">
                <a:solidFill>
                  <a:schemeClr val="tx1">
                    <a:lumMod val="75000"/>
                    <a:lumOff val="25000"/>
                  </a:schemeClr>
                </a:solidFill>
                <a:latin typeface="Calibri" panose="020F0502020204030204"/>
                <a:ea typeface="標楷體" panose="03000509000000000000" pitchFamily="65" charset="-120"/>
              </a:rPr>
              <a:t>4.If you fail to pay the fee within the specified time, the center will cancel your admission without further notice.</a:t>
            </a:r>
            <a:endParaRPr lang="en-US" sz="5400">
              <a:solidFill>
                <a:schemeClr val="tx1">
                  <a:lumMod val="75000"/>
                  <a:lumOff val="25000"/>
                </a:schemeClr>
              </a:solidFill>
              <a:latin typeface="Calibri" panose="020F0502020204030204"/>
              <a:ea typeface="標楷體" panose="03000509000000000000" pitchFamily="65" charset="-120"/>
            </a:endParaRPr>
          </a:p>
          <a:p>
            <a:pPr marL="0" indent="0" algn="l" defTabSz="304800">
              <a:spcBef>
                <a:spcPct val="0"/>
              </a:spcBef>
              <a:spcAft>
                <a:spcPts val="400"/>
              </a:spcAft>
            </a:pPr>
            <a:r>
              <a:rPr lang="en-US" sz="8000" b="1">
                <a:solidFill>
                  <a:srgbClr val="538135"/>
                </a:solidFill>
                <a:latin typeface="標楷體" panose="03000509000000000000" pitchFamily="65" charset="-120"/>
                <a:ea typeface="標楷體" panose="03000509000000000000" pitchFamily="65" charset="-120"/>
              </a:rPr>
              <a:t>(3)Report</a:t>
            </a:r>
            <a:endParaRPr lang="en-US" sz="8000" b="1">
              <a:solidFill>
                <a:srgbClr val="538135"/>
              </a:solidFill>
              <a:latin typeface="標楷體" panose="03000509000000000000" pitchFamily="65" charset="-120"/>
              <a:ea typeface="標楷體" panose="03000509000000000000" pitchFamily="65" charset="-120"/>
            </a:endParaRPr>
          </a:p>
          <a:p>
            <a:pPr marL="0" indent="0" algn="l" defTabSz="304800">
              <a:spcBef>
                <a:spcPct val="0"/>
              </a:spcBef>
              <a:spcAft>
                <a:spcPts val="400"/>
              </a:spcAft>
            </a:pPr>
            <a:r>
              <a:rPr lang="en-US" sz="5400">
                <a:solidFill>
                  <a:schemeClr val="tx1">
                    <a:lumMod val="75000"/>
                    <a:lumOff val="25000"/>
                  </a:schemeClr>
                </a:solidFill>
                <a:latin typeface="Calibri" panose="020F0502020204030204"/>
                <a:ea typeface="標楷體" panose="03000509000000000000" pitchFamily="65" charset="-120"/>
              </a:rPr>
              <a:t>After payment is completed, you will be notified of the registration date and time. Please go to the center at the designated time to complete the registration procedures (including 	identity verification, Chinese language proficiency verification, collection of relevant documents and payment of accommodation fees etc.)</a:t>
            </a:r>
            <a:endParaRPr lang="en-US" sz="5400">
              <a:solidFill>
                <a:schemeClr val="tx1">
                  <a:lumMod val="75000"/>
                  <a:lumOff val="25000"/>
                </a:schemeClr>
              </a:solidFill>
              <a:latin typeface="Calibri" panose="020F0502020204030204"/>
              <a:ea typeface="標楷體" panose="03000509000000000000" pitchFamily="65" charset="-120"/>
            </a:endParaRPr>
          </a:p>
          <a:p>
            <a:pPr marL="0" indent="0" algn="ctr" defTabSz="304800">
              <a:spcBef>
                <a:spcPct val="0"/>
              </a:spcBef>
              <a:spcAft>
                <a:spcPts val="400"/>
              </a:spcAft>
            </a:pPr>
            <a:endParaRPr lang="en-US" altLang="zh-HK" sz="5400" b="1">
              <a:solidFill>
                <a:schemeClr val="tx1">
                  <a:lumMod val="75000"/>
                  <a:lumOff val="25000"/>
                </a:schemeClr>
              </a:solidFill>
              <a:latin typeface="Calibri" panose="020F0502020204030204"/>
              <a:ea typeface="標楷體" panose="03000509000000000000" pitchFamily="65" charset="-120"/>
            </a:endParaRPr>
          </a:p>
        </p:txBody>
      </p:sp>
      <p:sp>
        <p:nvSpPr>
          <p:cNvPr id="16" name="文字框 15"/>
          <p:cNvSpPr txBox="1"/>
          <p:nvPr/>
        </p:nvSpPr>
        <p:spPr>
          <a:xfrm>
            <a:off x="1971040" y="21506180"/>
            <a:ext cx="18201640" cy="2817495"/>
          </a:xfrm>
          <a:prstGeom prst="rect">
            <a:avLst/>
          </a:prstGeom>
        </p:spPr>
        <p:txBody>
          <a:bodyPr>
            <a:noAutofit/>
          </a:bodyPr>
          <a:p>
            <a:pPr marL="0" indent="0" algn="ctr" defTabSz="304800">
              <a:spcBef>
                <a:spcPct val="0"/>
              </a:spcBef>
              <a:spcAft>
                <a:spcPts val="1500"/>
              </a:spcAft>
            </a:pPr>
            <a:r>
              <a:rPr lang="en-US" sz="8000" b="1">
                <a:solidFill>
                  <a:srgbClr val="2E74B5"/>
                </a:solidFill>
                <a:latin typeface="標楷體" panose="03000509000000000000" pitchFamily="65" charset="-120"/>
                <a:ea typeface="SimSun" panose="02010600030101010101" pitchFamily="2" charset="-122"/>
              </a:rPr>
              <a:t>CONGRATULATIONS</a:t>
            </a:r>
            <a:r>
              <a:rPr lang="en-US" sz="8000" b="1">
                <a:solidFill>
                  <a:srgbClr val="2E74B5"/>
                </a:solidFill>
                <a:latin typeface="標楷體" panose="03000509000000000000" pitchFamily="65" charset="-120"/>
                <a:ea typeface="標楷體" panose="03000509000000000000" pitchFamily="65" charset="-120"/>
              </a:rPr>
              <a:t> ON FINISHING!</a:t>
            </a:r>
            <a:endParaRPr lang="en-US" altLang="zh-TW" sz="8000" b="1">
              <a:solidFill>
                <a:srgbClr val="2E74B5"/>
              </a:solidFill>
              <a:latin typeface="標楷體" panose="03000509000000000000" pitchFamily="65" charset="-120"/>
              <a:ea typeface="標楷體" panose="03000509000000000000" pitchFamily="65" charset="-120"/>
            </a:endParaRPr>
          </a:p>
        </p:txBody>
      </p:sp>
    </p:spTree>
  </p:cSld>
  <p:clrMapOvr>
    <a:masterClrMapping/>
  </p:clrMapOvr>
</p:sld>
</file>

<file path=ppt/tags/tag1.xml><?xml version="1.0" encoding="utf-8"?>
<p:tagLst xmlns:p="http://schemas.openxmlformats.org/presentationml/2006/main">
  <p:tag name="TABLE_ENDDRAG_ORIGIN_RECT" val="1466*1622"/>
  <p:tag name="TABLE_ENDDRAG_RECT" val="100*882*1466*1622"/>
</p:tagLst>
</file>

<file path=ppt/tags/tag2.xml><?xml version="1.0" encoding="utf-8"?>
<p:tagLst xmlns:p="http://schemas.openxmlformats.org/presentationml/2006/main">
  <p:tag name="TABLE_ENDDRAG_ORIGIN_RECT" val="1498*762"/>
  <p:tag name="TABLE_ENDDRAG_RECT" val="144*426*1498*763"/>
</p:tagLst>
</file>

<file path=ppt/tags/tag3.xml><?xml version="1.0" encoding="utf-8"?>
<p:tagLst xmlns:p="http://schemas.openxmlformats.org/presentationml/2006/main">
  <p:tag name="TABLE_ENDDRAG_ORIGIN_RECT" val="1498*416"/>
  <p:tag name="TABLE_ENDDRAG_RECT" val="117*1722*1498*416"/>
</p:tagLst>
</file>

<file path=ppt/tags/tag4.xml><?xml version="1.0" encoding="utf-8"?>
<p:tagLst xmlns:p="http://schemas.openxmlformats.org/presentationml/2006/main">
  <p:tag name="TABLE_ENDDRAG_ORIGIN_RECT" val="1520*763"/>
  <p:tag name="TABLE_ENDDRAG_RECT" val="73*301*1520*763"/>
</p:tagLst>
</file>

<file path=ppt/tags/tag5.xml><?xml version="1.0" encoding="utf-8"?>
<p:tagLst xmlns:p="http://schemas.openxmlformats.org/presentationml/2006/main">
  <p:tag name="TABLE_ENDDRAG_ORIGIN_RECT" val="1520*705"/>
  <p:tag name="TABLE_ENDDRAG_RECT" val="73*1131*1520*706"/>
</p:tagLst>
</file>

<file path=ppt/tags/tag6.xml><?xml version="1.0" encoding="utf-8"?>
<p:tagLst xmlns:p="http://schemas.openxmlformats.org/presentationml/2006/main">
  <p:tag name="TABLE_ENDDRAG_ORIGIN_RECT" val="1510*702"/>
  <p:tag name="TABLE_ENDDRAG_RECT" val="83*1848*1510*702"/>
</p:tagLst>
</file>

<file path=ppt/tags/tag7.xml><?xml version="1.0" encoding="utf-8"?>
<p:tagLst xmlns:p="http://schemas.openxmlformats.org/presentationml/2006/main">
  <p:tag name="TABLE_ENDDRAG_ORIGIN_RECT" val="1386*563"/>
  <p:tag name="TABLE_ENDDRAG_RECT" val="182*1160*1386*563"/>
</p:tagLst>
</file>

<file path=ppt/tags/tag8.xml><?xml version="1.0" encoding="utf-8"?>
<p:tagLst xmlns:p="http://schemas.openxmlformats.org/presentationml/2006/main">
  <p:tag name="TABLE_ENDDRAG_ORIGIN_RECT" val="1386*361"/>
  <p:tag name="TABLE_ENDDRAG_RECT" val="182*1902*1386*361"/>
</p:tagLst>
</file>

<file path=ppt/tags/tag9.xml><?xml version="1.0" encoding="utf-8"?>
<p:tagLst xmlns:p="http://schemas.openxmlformats.org/presentationml/2006/main">
  <p:tag name="TABLE_ENDDRAG_ORIGIN_RECT" val="1476*477"/>
  <p:tag name="TABLE_ENDDRAG_RECT" val="106*200*1476*477"/>
</p:tagLst>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7089</Words>
  <Application>WPS Presentation</Application>
  <PresentationFormat>自訂</PresentationFormat>
  <Paragraphs>531</Paragraphs>
  <Slides>6</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6</vt:i4>
      </vt:variant>
    </vt:vector>
  </HeadingPairs>
  <TitlesOfParts>
    <vt:vector size="21" baseType="lpstr">
      <vt:lpstr>Arial</vt:lpstr>
      <vt:lpstr>SimSun</vt:lpstr>
      <vt:lpstr>Wingdings</vt:lpstr>
      <vt:lpstr>Calibri</vt:lpstr>
      <vt:lpstr>Times New Roman</vt:lpstr>
      <vt:lpstr>標楷體</vt:lpstr>
      <vt:lpstr>Calibri</vt:lpstr>
      <vt:lpstr>Cambria Math</vt:lpstr>
      <vt:lpstr>新細明體</vt:lpstr>
      <vt:lpstr>serif</vt:lpstr>
      <vt:lpstr>Segoe Print</vt:lpstr>
      <vt:lpstr>Calibri Light</vt:lpstr>
      <vt:lpstr>Microsoft YaHei</vt:lpstr>
      <vt:lpstr>Arial Unicode MS</vt:lpstr>
      <vt:lpstr>Office 佈景主題</vt:lpstr>
      <vt:lpstr>WELCOME For the foreigner interested in learning Chinese JOIN US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B203</dc:creator>
  <cp:lastModifiedBy>204-5</cp:lastModifiedBy>
  <cp:revision>29</cp:revision>
  <dcterms:created xsi:type="dcterms:W3CDTF">2019-10-23T00:44:00Z</dcterms:created>
  <dcterms:modified xsi:type="dcterms:W3CDTF">2025-12-05T03:16:29Z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99BD714E5B084D96A8F7C0418B89903C_13</vt:lpwstr>
  </property>
  <property fmtid="{D5CDD505-2E9C-101B-9397-08002B2CF9AE}" pid="3" name="KSOProductBuildVer">
    <vt:lpwstr>3076-12.2.0.22222</vt:lpwstr>
  </property>
</Properties>
</file>